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7" r:id="rId4"/>
    <p:sldId id="258" r:id="rId5"/>
    <p:sldId id="259" r:id="rId6"/>
    <p:sldId id="269" r:id="rId7"/>
    <p:sldId id="268" r:id="rId8"/>
    <p:sldId id="263" r:id="rId9"/>
    <p:sldId id="264" r:id="rId10"/>
    <p:sldId id="266" r:id="rId11"/>
  </p:sldIdLst>
  <p:sldSz cx="12192000" cy="6858000"/>
  <p:notesSz cx="6858000" cy="9144000"/>
  <p:defaultTextStyle>
    <a:defPPr>
      <a:defRPr lang="fr-C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BEE3E1D-A04F-69EC-C7A4-AF51C5EC1E01}" v="1723" dt="2023-06-15T09:49:00.291"/>
    <p1510:client id="{50B91B09-DFC6-6E1E-52B6-28D3541A4303}" v="3820" dt="2023-06-25T15:11:32.306"/>
    <p1510:client id="{6855AE8F-FD26-0B11-1D86-845984A38883}" v="298" dt="2023-06-25T22:18:52.309"/>
    <p1510:client id="{8EEA6258-C981-D181-B72A-A2EB530CC755}" v="165" dt="2023-06-14T22:22:06.887"/>
    <p1510:client id="{BC0DF8C0-10B9-2AB4-3DF2-736CA4A341CB}" v="4045" dt="2023-10-18T14:58:46.584"/>
    <p1510:client id="{D91C392A-98E6-9FCA-273E-BBA907AB16B8}" v="352" dt="2023-06-15T09:06:24.602"/>
    <p1510:client id="{EFA0490B-EAE9-0DF7-43FC-418DF27C909A}" v="7" dt="2023-10-20T02:56:12.78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7" autoAdjust="0"/>
    <p:restoredTop sz="94660"/>
  </p:normalViewPr>
  <p:slideViewPr>
    <p:cSldViewPr snapToGrid="0">
      <p:cViewPr varScale="1">
        <p:scale>
          <a:sx n="113" d="100"/>
          <a:sy n="113" d="100"/>
        </p:scale>
        <p:origin x="41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E64A8DC-C4AF-4652-AC32-ADFAD1738180}"/>
              </a:ext>
            </a:extLst>
          </p:cNvPr>
          <p:cNvSpPr>
            <a:spLocks noGrp="1"/>
          </p:cNvSpPr>
          <p:nvPr>
            <p:ph type="ctrTitle"/>
          </p:nvPr>
        </p:nvSpPr>
        <p:spPr>
          <a:xfrm>
            <a:off x="1524000" y="1122363"/>
            <a:ext cx="9144000" cy="2387600"/>
          </a:xfrm>
        </p:spPr>
        <p:txBody>
          <a:bodyPr anchor="b"/>
          <a:lstStyle>
            <a:lvl1pPr algn="ctr">
              <a:defRPr sz="6000"/>
            </a:lvl1pPr>
          </a:lstStyle>
          <a:p>
            <a:r>
              <a:rPr lang="fr-CA"/>
              <a:t>Modifiez le style du titre</a:t>
            </a:r>
          </a:p>
        </p:txBody>
      </p:sp>
      <p:sp>
        <p:nvSpPr>
          <p:cNvPr id="3" name="Sous-titre 2">
            <a:extLst>
              <a:ext uri="{FF2B5EF4-FFF2-40B4-BE49-F238E27FC236}">
                <a16:creationId xmlns:a16="http://schemas.microsoft.com/office/drawing/2014/main" id="{3847FE07-1509-4618-BFDD-2F2A07A123A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CA"/>
              <a:t>Modifier le style des sous-titres du masque</a:t>
            </a:r>
          </a:p>
        </p:txBody>
      </p:sp>
      <p:sp>
        <p:nvSpPr>
          <p:cNvPr id="4" name="Espace réservé de la date 3">
            <a:extLst>
              <a:ext uri="{FF2B5EF4-FFF2-40B4-BE49-F238E27FC236}">
                <a16:creationId xmlns:a16="http://schemas.microsoft.com/office/drawing/2014/main" id="{E883199F-26E1-4DB1-9CA8-7E8CED47D5B0}"/>
              </a:ext>
            </a:extLst>
          </p:cNvPr>
          <p:cNvSpPr>
            <a:spLocks noGrp="1"/>
          </p:cNvSpPr>
          <p:nvPr>
            <p:ph type="dt" sz="half" idx="10"/>
          </p:nvPr>
        </p:nvSpPr>
        <p:spPr/>
        <p:txBody>
          <a:bodyPr/>
          <a:lstStyle/>
          <a:p>
            <a:fld id="{0F83F41A-0AC9-46AE-80E5-213A985D2FBC}" type="datetimeFigureOut">
              <a:rPr lang="fr-CA" smtClean="0"/>
              <a:t>2023-10-19</a:t>
            </a:fld>
            <a:endParaRPr lang="fr-CA"/>
          </a:p>
        </p:txBody>
      </p:sp>
      <p:sp>
        <p:nvSpPr>
          <p:cNvPr id="5" name="Espace réservé du pied de page 4">
            <a:extLst>
              <a:ext uri="{FF2B5EF4-FFF2-40B4-BE49-F238E27FC236}">
                <a16:creationId xmlns:a16="http://schemas.microsoft.com/office/drawing/2014/main" id="{878972CB-BD9A-4995-92F2-5CC190BFA279}"/>
              </a:ext>
            </a:extLst>
          </p:cNvPr>
          <p:cNvSpPr>
            <a:spLocks noGrp="1"/>
          </p:cNvSpPr>
          <p:nvPr>
            <p:ph type="ftr" sz="quarter" idx="11"/>
          </p:nvPr>
        </p:nvSpPr>
        <p:spPr/>
        <p:txBody>
          <a:bodyPr/>
          <a:lstStyle/>
          <a:p>
            <a:endParaRPr lang="fr-CA"/>
          </a:p>
        </p:txBody>
      </p:sp>
      <p:sp>
        <p:nvSpPr>
          <p:cNvPr id="6" name="Espace réservé du numéro de diapositive 5">
            <a:extLst>
              <a:ext uri="{FF2B5EF4-FFF2-40B4-BE49-F238E27FC236}">
                <a16:creationId xmlns:a16="http://schemas.microsoft.com/office/drawing/2014/main" id="{DC0CFE87-B16B-4990-9241-968139C62E0D}"/>
              </a:ext>
            </a:extLst>
          </p:cNvPr>
          <p:cNvSpPr>
            <a:spLocks noGrp="1"/>
          </p:cNvSpPr>
          <p:nvPr>
            <p:ph type="sldNum" sz="quarter" idx="12"/>
          </p:nvPr>
        </p:nvSpPr>
        <p:spPr/>
        <p:txBody>
          <a:bodyPr/>
          <a:lstStyle/>
          <a:p>
            <a:fld id="{B248EC9D-5697-4E5B-8ED7-1432B59ABEA1}" type="slidenum">
              <a:rPr lang="fr-CA" smtClean="0"/>
              <a:t>‹n°›</a:t>
            </a:fld>
            <a:endParaRPr lang="fr-CA"/>
          </a:p>
        </p:txBody>
      </p:sp>
    </p:spTree>
    <p:extLst>
      <p:ext uri="{BB962C8B-B14F-4D97-AF65-F5344CB8AC3E}">
        <p14:creationId xmlns:p14="http://schemas.microsoft.com/office/powerpoint/2010/main" val="2624365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B6405F9-9DFF-4742-9857-F192A455EA4B}"/>
              </a:ext>
            </a:extLst>
          </p:cNvPr>
          <p:cNvSpPr>
            <a:spLocks noGrp="1"/>
          </p:cNvSpPr>
          <p:nvPr>
            <p:ph type="title"/>
          </p:nvPr>
        </p:nvSpPr>
        <p:spPr/>
        <p:txBody>
          <a:bodyPr/>
          <a:lstStyle/>
          <a:p>
            <a:r>
              <a:rPr lang="fr-CA"/>
              <a:t>Modifiez le style du titre</a:t>
            </a:r>
          </a:p>
        </p:txBody>
      </p:sp>
      <p:sp>
        <p:nvSpPr>
          <p:cNvPr id="3" name="Espace réservé du texte vertical 2">
            <a:extLst>
              <a:ext uri="{FF2B5EF4-FFF2-40B4-BE49-F238E27FC236}">
                <a16:creationId xmlns:a16="http://schemas.microsoft.com/office/drawing/2014/main" id="{6A7E0B7C-2D83-463E-8FBF-B5C1896806B5}"/>
              </a:ext>
            </a:extLst>
          </p:cNvPr>
          <p:cNvSpPr>
            <a:spLocks noGrp="1"/>
          </p:cNvSpPr>
          <p:nvPr>
            <p:ph type="body" orient="vert" idx="1"/>
          </p:nvPr>
        </p:nvSpPr>
        <p:spPr/>
        <p:txBody>
          <a:bodyPr vert="eaVert"/>
          <a:lstStyle/>
          <a:p>
            <a:pPr lvl="0"/>
            <a:r>
              <a:rPr lang="fr-CA"/>
              <a:t>Modifier les styles du texte du masque</a:t>
            </a:r>
          </a:p>
          <a:p>
            <a:pPr lvl="1"/>
            <a:r>
              <a:rPr lang="fr-CA"/>
              <a:t>Deuxième niveau</a:t>
            </a:r>
          </a:p>
          <a:p>
            <a:pPr lvl="2"/>
            <a:r>
              <a:rPr lang="fr-CA"/>
              <a:t>Troisième niveau</a:t>
            </a:r>
          </a:p>
          <a:p>
            <a:pPr lvl="3"/>
            <a:r>
              <a:rPr lang="fr-CA"/>
              <a:t>Quatrième niveau</a:t>
            </a:r>
          </a:p>
          <a:p>
            <a:pPr lvl="4"/>
            <a:r>
              <a:rPr lang="fr-CA"/>
              <a:t>Cinquième niveau</a:t>
            </a:r>
          </a:p>
        </p:txBody>
      </p:sp>
      <p:sp>
        <p:nvSpPr>
          <p:cNvPr id="4" name="Espace réservé de la date 3">
            <a:extLst>
              <a:ext uri="{FF2B5EF4-FFF2-40B4-BE49-F238E27FC236}">
                <a16:creationId xmlns:a16="http://schemas.microsoft.com/office/drawing/2014/main" id="{898AF828-D8A2-445A-9F05-B6C6E20EC721}"/>
              </a:ext>
            </a:extLst>
          </p:cNvPr>
          <p:cNvSpPr>
            <a:spLocks noGrp="1"/>
          </p:cNvSpPr>
          <p:nvPr>
            <p:ph type="dt" sz="half" idx="10"/>
          </p:nvPr>
        </p:nvSpPr>
        <p:spPr/>
        <p:txBody>
          <a:bodyPr/>
          <a:lstStyle/>
          <a:p>
            <a:fld id="{0F83F41A-0AC9-46AE-80E5-213A985D2FBC}" type="datetimeFigureOut">
              <a:rPr lang="fr-CA" smtClean="0"/>
              <a:t>2023-10-19</a:t>
            </a:fld>
            <a:endParaRPr lang="fr-CA"/>
          </a:p>
        </p:txBody>
      </p:sp>
      <p:sp>
        <p:nvSpPr>
          <p:cNvPr id="5" name="Espace réservé du pied de page 4">
            <a:extLst>
              <a:ext uri="{FF2B5EF4-FFF2-40B4-BE49-F238E27FC236}">
                <a16:creationId xmlns:a16="http://schemas.microsoft.com/office/drawing/2014/main" id="{26E58E7C-83BF-4AD8-9C5D-C61199829429}"/>
              </a:ext>
            </a:extLst>
          </p:cNvPr>
          <p:cNvSpPr>
            <a:spLocks noGrp="1"/>
          </p:cNvSpPr>
          <p:nvPr>
            <p:ph type="ftr" sz="quarter" idx="11"/>
          </p:nvPr>
        </p:nvSpPr>
        <p:spPr/>
        <p:txBody>
          <a:bodyPr/>
          <a:lstStyle/>
          <a:p>
            <a:endParaRPr lang="fr-CA"/>
          </a:p>
        </p:txBody>
      </p:sp>
      <p:sp>
        <p:nvSpPr>
          <p:cNvPr id="6" name="Espace réservé du numéro de diapositive 5">
            <a:extLst>
              <a:ext uri="{FF2B5EF4-FFF2-40B4-BE49-F238E27FC236}">
                <a16:creationId xmlns:a16="http://schemas.microsoft.com/office/drawing/2014/main" id="{3BE92182-C482-4E0F-B08D-1366FDD1D31C}"/>
              </a:ext>
            </a:extLst>
          </p:cNvPr>
          <p:cNvSpPr>
            <a:spLocks noGrp="1"/>
          </p:cNvSpPr>
          <p:nvPr>
            <p:ph type="sldNum" sz="quarter" idx="12"/>
          </p:nvPr>
        </p:nvSpPr>
        <p:spPr/>
        <p:txBody>
          <a:bodyPr/>
          <a:lstStyle/>
          <a:p>
            <a:fld id="{B248EC9D-5697-4E5B-8ED7-1432B59ABEA1}" type="slidenum">
              <a:rPr lang="fr-CA" smtClean="0"/>
              <a:t>‹n°›</a:t>
            </a:fld>
            <a:endParaRPr lang="fr-CA"/>
          </a:p>
        </p:txBody>
      </p:sp>
    </p:spTree>
    <p:extLst>
      <p:ext uri="{BB962C8B-B14F-4D97-AF65-F5344CB8AC3E}">
        <p14:creationId xmlns:p14="http://schemas.microsoft.com/office/powerpoint/2010/main" val="17118050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6BE969EE-D58A-4102-801C-5E0126DD9109}"/>
              </a:ext>
            </a:extLst>
          </p:cNvPr>
          <p:cNvSpPr>
            <a:spLocks noGrp="1"/>
          </p:cNvSpPr>
          <p:nvPr>
            <p:ph type="title" orient="vert"/>
          </p:nvPr>
        </p:nvSpPr>
        <p:spPr>
          <a:xfrm>
            <a:off x="8724900" y="365125"/>
            <a:ext cx="2628900" cy="5811838"/>
          </a:xfrm>
        </p:spPr>
        <p:txBody>
          <a:bodyPr vert="eaVert"/>
          <a:lstStyle/>
          <a:p>
            <a:r>
              <a:rPr lang="fr-CA"/>
              <a:t>Modifiez le style du titre</a:t>
            </a:r>
          </a:p>
        </p:txBody>
      </p:sp>
      <p:sp>
        <p:nvSpPr>
          <p:cNvPr id="3" name="Espace réservé du texte vertical 2">
            <a:extLst>
              <a:ext uri="{FF2B5EF4-FFF2-40B4-BE49-F238E27FC236}">
                <a16:creationId xmlns:a16="http://schemas.microsoft.com/office/drawing/2014/main" id="{A0D73470-3533-4D82-9B78-D347A794D930}"/>
              </a:ext>
            </a:extLst>
          </p:cNvPr>
          <p:cNvSpPr>
            <a:spLocks noGrp="1"/>
          </p:cNvSpPr>
          <p:nvPr>
            <p:ph type="body" orient="vert" idx="1"/>
          </p:nvPr>
        </p:nvSpPr>
        <p:spPr>
          <a:xfrm>
            <a:off x="838200" y="365125"/>
            <a:ext cx="7734300" cy="5811838"/>
          </a:xfrm>
        </p:spPr>
        <p:txBody>
          <a:bodyPr vert="eaVert"/>
          <a:lstStyle/>
          <a:p>
            <a:pPr lvl="0"/>
            <a:r>
              <a:rPr lang="fr-CA"/>
              <a:t>Modifier les styles du texte du masque</a:t>
            </a:r>
          </a:p>
          <a:p>
            <a:pPr lvl="1"/>
            <a:r>
              <a:rPr lang="fr-CA"/>
              <a:t>Deuxième niveau</a:t>
            </a:r>
          </a:p>
          <a:p>
            <a:pPr lvl="2"/>
            <a:r>
              <a:rPr lang="fr-CA"/>
              <a:t>Troisième niveau</a:t>
            </a:r>
          </a:p>
          <a:p>
            <a:pPr lvl="3"/>
            <a:r>
              <a:rPr lang="fr-CA"/>
              <a:t>Quatrième niveau</a:t>
            </a:r>
          </a:p>
          <a:p>
            <a:pPr lvl="4"/>
            <a:r>
              <a:rPr lang="fr-CA"/>
              <a:t>Cinquième niveau</a:t>
            </a:r>
          </a:p>
        </p:txBody>
      </p:sp>
      <p:sp>
        <p:nvSpPr>
          <p:cNvPr id="4" name="Espace réservé de la date 3">
            <a:extLst>
              <a:ext uri="{FF2B5EF4-FFF2-40B4-BE49-F238E27FC236}">
                <a16:creationId xmlns:a16="http://schemas.microsoft.com/office/drawing/2014/main" id="{6D558D78-E782-4B90-BA62-E390635F2521}"/>
              </a:ext>
            </a:extLst>
          </p:cNvPr>
          <p:cNvSpPr>
            <a:spLocks noGrp="1"/>
          </p:cNvSpPr>
          <p:nvPr>
            <p:ph type="dt" sz="half" idx="10"/>
          </p:nvPr>
        </p:nvSpPr>
        <p:spPr/>
        <p:txBody>
          <a:bodyPr/>
          <a:lstStyle/>
          <a:p>
            <a:fld id="{0F83F41A-0AC9-46AE-80E5-213A985D2FBC}" type="datetimeFigureOut">
              <a:rPr lang="fr-CA" smtClean="0"/>
              <a:t>2023-10-19</a:t>
            </a:fld>
            <a:endParaRPr lang="fr-CA"/>
          </a:p>
        </p:txBody>
      </p:sp>
      <p:sp>
        <p:nvSpPr>
          <p:cNvPr id="5" name="Espace réservé du pied de page 4">
            <a:extLst>
              <a:ext uri="{FF2B5EF4-FFF2-40B4-BE49-F238E27FC236}">
                <a16:creationId xmlns:a16="http://schemas.microsoft.com/office/drawing/2014/main" id="{39380A4C-292A-49BF-8242-23B985FB0F82}"/>
              </a:ext>
            </a:extLst>
          </p:cNvPr>
          <p:cNvSpPr>
            <a:spLocks noGrp="1"/>
          </p:cNvSpPr>
          <p:nvPr>
            <p:ph type="ftr" sz="quarter" idx="11"/>
          </p:nvPr>
        </p:nvSpPr>
        <p:spPr/>
        <p:txBody>
          <a:bodyPr/>
          <a:lstStyle/>
          <a:p>
            <a:endParaRPr lang="fr-CA"/>
          </a:p>
        </p:txBody>
      </p:sp>
      <p:sp>
        <p:nvSpPr>
          <p:cNvPr id="6" name="Espace réservé du numéro de diapositive 5">
            <a:extLst>
              <a:ext uri="{FF2B5EF4-FFF2-40B4-BE49-F238E27FC236}">
                <a16:creationId xmlns:a16="http://schemas.microsoft.com/office/drawing/2014/main" id="{C8B678AC-A9FC-4025-A2BA-C102B4D1D057}"/>
              </a:ext>
            </a:extLst>
          </p:cNvPr>
          <p:cNvSpPr>
            <a:spLocks noGrp="1"/>
          </p:cNvSpPr>
          <p:nvPr>
            <p:ph type="sldNum" sz="quarter" idx="12"/>
          </p:nvPr>
        </p:nvSpPr>
        <p:spPr/>
        <p:txBody>
          <a:bodyPr/>
          <a:lstStyle/>
          <a:p>
            <a:fld id="{B248EC9D-5697-4E5B-8ED7-1432B59ABEA1}" type="slidenum">
              <a:rPr lang="fr-CA" smtClean="0"/>
              <a:t>‹n°›</a:t>
            </a:fld>
            <a:endParaRPr lang="fr-CA"/>
          </a:p>
        </p:txBody>
      </p:sp>
    </p:spTree>
    <p:extLst>
      <p:ext uri="{BB962C8B-B14F-4D97-AF65-F5344CB8AC3E}">
        <p14:creationId xmlns:p14="http://schemas.microsoft.com/office/powerpoint/2010/main" val="36874459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92E0A43-A785-43F0-8AA7-AC17391A63ED}"/>
              </a:ext>
            </a:extLst>
          </p:cNvPr>
          <p:cNvSpPr>
            <a:spLocks noGrp="1"/>
          </p:cNvSpPr>
          <p:nvPr>
            <p:ph type="title"/>
          </p:nvPr>
        </p:nvSpPr>
        <p:spPr/>
        <p:txBody>
          <a:bodyPr/>
          <a:lstStyle/>
          <a:p>
            <a:r>
              <a:rPr lang="fr-CA"/>
              <a:t>Modifiez le style du titre</a:t>
            </a:r>
          </a:p>
        </p:txBody>
      </p:sp>
      <p:sp>
        <p:nvSpPr>
          <p:cNvPr id="3" name="Espace réservé du contenu 2">
            <a:extLst>
              <a:ext uri="{FF2B5EF4-FFF2-40B4-BE49-F238E27FC236}">
                <a16:creationId xmlns:a16="http://schemas.microsoft.com/office/drawing/2014/main" id="{5585E074-1D09-47C4-A46B-064D1B3C87E4}"/>
              </a:ext>
            </a:extLst>
          </p:cNvPr>
          <p:cNvSpPr>
            <a:spLocks noGrp="1"/>
          </p:cNvSpPr>
          <p:nvPr>
            <p:ph idx="1"/>
          </p:nvPr>
        </p:nvSpPr>
        <p:spPr/>
        <p:txBody>
          <a:bodyPr/>
          <a:lstStyle/>
          <a:p>
            <a:pPr lvl="0"/>
            <a:r>
              <a:rPr lang="fr-CA"/>
              <a:t>Modifier les styles du texte du masque</a:t>
            </a:r>
          </a:p>
          <a:p>
            <a:pPr lvl="1"/>
            <a:r>
              <a:rPr lang="fr-CA"/>
              <a:t>Deuxième niveau</a:t>
            </a:r>
          </a:p>
          <a:p>
            <a:pPr lvl="2"/>
            <a:r>
              <a:rPr lang="fr-CA"/>
              <a:t>Troisième niveau</a:t>
            </a:r>
          </a:p>
          <a:p>
            <a:pPr lvl="3"/>
            <a:r>
              <a:rPr lang="fr-CA"/>
              <a:t>Quatrième niveau</a:t>
            </a:r>
          </a:p>
          <a:p>
            <a:pPr lvl="4"/>
            <a:r>
              <a:rPr lang="fr-CA"/>
              <a:t>Cinquième niveau</a:t>
            </a:r>
          </a:p>
        </p:txBody>
      </p:sp>
      <p:sp>
        <p:nvSpPr>
          <p:cNvPr id="4" name="Espace réservé de la date 3">
            <a:extLst>
              <a:ext uri="{FF2B5EF4-FFF2-40B4-BE49-F238E27FC236}">
                <a16:creationId xmlns:a16="http://schemas.microsoft.com/office/drawing/2014/main" id="{06640D95-E024-4ACF-95D4-78E3288C9D2A}"/>
              </a:ext>
            </a:extLst>
          </p:cNvPr>
          <p:cNvSpPr>
            <a:spLocks noGrp="1"/>
          </p:cNvSpPr>
          <p:nvPr>
            <p:ph type="dt" sz="half" idx="10"/>
          </p:nvPr>
        </p:nvSpPr>
        <p:spPr/>
        <p:txBody>
          <a:bodyPr/>
          <a:lstStyle/>
          <a:p>
            <a:fld id="{0F83F41A-0AC9-46AE-80E5-213A985D2FBC}" type="datetimeFigureOut">
              <a:rPr lang="fr-CA" smtClean="0"/>
              <a:t>2023-10-19</a:t>
            </a:fld>
            <a:endParaRPr lang="fr-CA"/>
          </a:p>
        </p:txBody>
      </p:sp>
      <p:sp>
        <p:nvSpPr>
          <p:cNvPr id="5" name="Espace réservé du pied de page 4">
            <a:extLst>
              <a:ext uri="{FF2B5EF4-FFF2-40B4-BE49-F238E27FC236}">
                <a16:creationId xmlns:a16="http://schemas.microsoft.com/office/drawing/2014/main" id="{5BD43D00-AD54-43BB-8A14-13A12C3F2826}"/>
              </a:ext>
            </a:extLst>
          </p:cNvPr>
          <p:cNvSpPr>
            <a:spLocks noGrp="1"/>
          </p:cNvSpPr>
          <p:nvPr>
            <p:ph type="ftr" sz="quarter" idx="11"/>
          </p:nvPr>
        </p:nvSpPr>
        <p:spPr/>
        <p:txBody>
          <a:bodyPr/>
          <a:lstStyle/>
          <a:p>
            <a:endParaRPr lang="fr-CA"/>
          </a:p>
        </p:txBody>
      </p:sp>
      <p:sp>
        <p:nvSpPr>
          <p:cNvPr id="6" name="Espace réservé du numéro de diapositive 5">
            <a:extLst>
              <a:ext uri="{FF2B5EF4-FFF2-40B4-BE49-F238E27FC236}">
                <a16:creationId xmlns:a16="http://schemas.microsoft.com/office/drawing/2014/main" id="{47467E55-6C86-4043-BBFB-E556A2890C4C}"/>
              </a:ext>
            </a:extLst>
          </p:cNvPr>
          <p:cNvSpPr>
            <a:spLocks noGrp="1"/>
          </p:cNvSpPr>
          <p:nvPr>
            <p:ph type="sldNum" sz="quarter" idx="12"/>
          </p:nvPr>
        </p:nvSpPr>
        <p:spPr/>
        <p:txBody>
          <a:bodyPr/>
          <a:lstStyle/>
          <a:p>
            <a:fld id="{B248EC9D-5697-4E5B-8ED7-1432B59ABEA1}" type="slidenum">
              <a:rPr lang="fr-CA" smtClean="0"/>
              <a:t>‹n°›</a:t>
            </a:fld>
            <a:endParaRPr lang="fr-CA"/>
          </a:p>
        </p:txBody>
      </p:sp>
    </p:spTree>
    <p:extLst>
      <p:ext uri="{BB962C8B-B14F-4D97-AF65-F5344CB8AC3E}">
        <p14:creationId xmlns:p14="http://schemas.microsoft.com/office/powerpoint/2010/main" val="23633195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763D82C-E584-4782-931A-D51D73EA300E}"/>
              </a:ext>
            </a:extLst>
          </p:cNvPr>
          <p:cNvSpPr>
            <a:spLocks noGrp="1"/>
          </p:cNvSpPr>
          <p:nvPr>
            <p:ph type="title"/>
          </p:nvPr>
        </p:nvSpPr>
        <p:spPr>
          <a:xfrm>
            <a:off x="831850" y="1709738"/>
            <a:ext cx="10515600" cy="2852737"/>
          </a:xfrm>
        </p:spPr>
        <p:txBody>
          <a:bodyPr anchor="b"/>
          <a:lstStyle>
            <a:lvl1pPr>
              <a:defRPr sz="6000"/>
            </a:lvl1pPr>
          </a:lstStyle>
          <a:p>
            <a:r>
              <a:rPr lang="fr-CA"/>
              <a:t>Modifiez le style du titre</a:t>
            </a:r>
          </a:p>
        </p:txBody>
      </p:sp>
      <p:sp>
        <p:nvSpPr>
          <p:cNvPr id="3" name="Espace réservé du texte 2">
            <a:extLst>
              <a:ext uri="{FF2B5EF4-FFF2-40B4-BE49-F238E27FC236}">
                <a16:creationId xmlns:a16="http://schemas.microsoft.com/office/drawing/2014/main" id="{73127DEC-569E-438D-9D27-57F5BA6D4C1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CA"/>
              <a:t>Modifier les styles du texte du masque</a:t>
            </a:r>
          </a:p>
        </p:txBody>
      </p:sp>
      <p:sp>
        <p:nvSpPr>
          <p:cNvPr id="4" name="Espace réservé de la date 3">
            <a:extLst>
              <a:ext uri="{FF2B5EF4-FFF2-40B4-BE49-F238E27FC236}">
                <a16:creationId xmlns:a16="http://schemas.microsoft.com/office/drawing/2014/main" id="{A42A6EAB-7978-428A-BCCC-2035D003D52A}"/>
              </a:ext>
            </a:extLst>
          </p:cNvPr>
          <p:cNvSpPr>
            <a:spLocks noGrp="1"/>
          </p:cNvSpPr>
          <p:nvPr>
            <p:ph type="dt" sz="half" idx="10"/>
          </p:nvPr>
        </p:nvSpPr>
        <p:spPr/>
        <p:txBody>
          <a:bodyPr/>
          <a:lstStyle/>
          <a:p>
            <a:fld id="{0F83F41A-0AC9-46AE-80E5-213A985D2FBC}" type="datetimeFigureOut">
              <a:rPr lang="fr-CA" smtClean="0"/>
              <a:t>2023-10-19</a:t>
            </a:fld>
            <a:endParaRPr lang="fr-CA"/>
          </a:p>
        </p:txBody>
      </p:sp>
      <p:sp>
        <p:nvSpPr>
          <p:cNvPr id="5" name="Espace réservé du pied de page 4">
            <a:extLst>
              <a:ext uri="{FF2B5EF4-FFF2-40B4-BE49-F238E27FC236}">
                <a16:creationId xmlns:a16="http://schemas.microsoft.com/office/drawing/2014/main" id="{E6D8126A-EF0E-41E0-8629-D6C6B7CBC2AD}"/>
              </a:ext>
            </a:extLst>
          </p:cNvPr>
          <p:cNvSpPr>
            <a:spLocks noGrp="1"/>
          </p:cNvSpPr>
          <p:nvPr>
            <p:ph type="ftr" sz="quarter" idx="11"/>
          </p:nvPr>
        </p:nvSpPr>
        <p:spPr/>
        <p:txBody>
          <a:bodyPr/>
          <a:lstStyle/>
          <a:p>
            <a:endParaRPr lang="fr-CA"/>
          </a:p>
        </p:txBody>
      </p:sp>
      <p:sp>
        <p:nvSpPr>
          <p:cNvPr id="6" name="Espace réservé du numéro de diapositive 5">
            <a:extLst>
              <a:ext uri="{FF2B5EF4-FFF2-40B4-BE49-F238E27FC236}">
                <a16:creationId xmlns:a16="http://schemas.microsoft.com/office/drawing/2014/main" id="{02CCED88-001B-4D14-BB72-1D848781AEDD}"/>
              </a:ext>
            </a:extLst>
          </p:cNvPr>
          <p:cNvSpPr>
            <a:spLocks noGrp="1"/>
          </p:cNvSpPr>
          <p:nvPr>
            <p:ph type="sldNum" sz="quarter" idx="12"/>
          </p:nvPr>
        </p:nvSpPr>
        <p:spPr/>
        <p:txBody>
          <a:bodyPr/>
          <a:lstStyle/>
          <a:p>
            <a:fld id="{B248EC9D-5697-4E5B-8ED7-1432B59ABEA1}" type="slidenum">
              <a:rPr lang="fr-CA" smtClean="0"/>
              <a:t>‹n°›</a:t>
            </a:fld>
            <a:endParaRPr lang="fr-CA"/>
          </a:p>
        </p:txBody>
      </p:sp>
    </p:spTree>
    <p:extLst>
      <p:ext uri="{BB962C8B-B14F-4D97-AF65-F5344CB8AC3E}">
        <p14:creationId xmlns:p14="http://schemas.microsoft.com/office/powerpoint/2010/main" val="19600663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1A8DA14-A54C-4B6C-8BFD-6480D4487E60}"/>
              </a:ext>
            </a:extLst>
          </p:cNvPr>
          <p:cNvSpPr>
            <a:spLocks noGrp="1"/>
          </p:cNvSpPr>
          <p:nvPr>
            <p:ph type="title"/>
          </p:nvPr>
        </p:nvSpPr>
        <p:spPr/>
        <p:txBody>
          <a:bodyPr/>
          <a:lstStyle/>
          <a:p>
            <a:r>
              <a:rPr lang="fr-CA"/>
              <a:t>Modifiez le style du titre</a:t>
            </a:r>
          </a:p>
        </p:txBody>
      </p:sp>
      <p:sp>
        <p:nvSpPr>
          <p:cNvPr id="3" name="Espace réservé du contenu 2">
            <a:extLst>
              <a:ext uri="{FF2B5EF4-FFF2-40B4-BE49-F238E27FC236}">
                <a16:creationId xmlns:a16="http://schemas.microsoft.com/office/drawing/2014/main" id="{BEEBBF4F-1C1D-4B75-BCF6-827B12EBB6D8}"/>
              </a:ext>
            </a:extLst>
          </p:cNvPr>
          <p:cNvSpPr>
            <a:spLocks noGrp="1"/>
          </p:cNvSpPr>
          <p:nvPr>
            <p:ph sz="half" idx="1"/>
          </p:nvPr>
        </p:nvSpPr>
        <p:spPr>
          <a:xfrm>
            <a:off x="838200" y="1825625"/>
            <a:ext cx="5181600" cy="4351338"/>
          </a:xfrm>
        </p:spPr>
        <p:txBody>
          <a:bodyPr/>
          <a:lstStyle/>
          <a:p>
            <a:pPr lvl="0"/>
            <a:r>
              <a:rPr lang="fr-CA"/>
              <a:t>Modifier les styles du texte du masque</a:t>
            </a:r>
          </a:p>
          <a:p>
            <a:pPr lvl="1"/>
            <a:r>
              <a:rPr lang="fr-CA"/>
              <a:t>Deuxième niveau</a:t>
            </a:r>
          </a:p>
          <a:p>
            <a:pPr lvl="2"/>
            <a:r>
              <a:rPr lang="fr-CA"/>
              <a:t>Troisième niveau</a:t>
            </a:r>
          </a:p>
          <a:p>
            <a:pPr lvl="3"/>
            <a:r>
              <a:rPr lang="fr-CA"/>
              <a:t>Quatrième niveau</a:t>
            </a:r>
          </a:p>
          <a:p>
            <a:pPr lvl="4"/>
            <a:r>
              <a:rPr lang="fr-CA"/>
              <a:t>Cinquième niveau</a:t>
            </a:r>
          </a:p>
        </p:txBody>
      </p:sp>
      <p:sp>
        <p:nvSpPr>
          <p:cNvPr id="4" name="Espace réservé du contenu 3">
            <a:extLst>
              <a:ext uri="{FF2B5EF4-FFF2-40B4-BE49-F238E27FC236}">
                <a16:creationId xmlns:a16="http://schemas.microsoft.com/office/drawing/2014/main" id="{6E3D5836-D4AE-4771-B4E8-FA427937C40E}"/>
              </a:ext>
            </a:extLst>
          </p:cNvPr>
          <p:cNvSpPr>
            <a:spLocks noGrp="1"/>
          </p:cNvSpPr>
          <p:nvPr>
            <p:ph sz="half" idx="2"/>
          </p:nvPr>
        </p:nvSpPr>
        <p:spPr>
          <a:xfrm>
            <a:off x="6172200" y="1825625"/>
            <a:ext cx="5181600" cy="4351338"/>
          </a:xfrm>
        </p:spPr>
        <p:txBody>
          <a:bodyPr/>
          <a:lstStyle/>
          <a:p>
            <a:pPr lvl="0"/>
            <a:r>
              <a:rPr lang="fr-CA"/>
              <a:t>Modifier les styles du texte du masque</a:t>
            </a:r>
          </a:p>
          <a:p>
            <a:pPr lvl="1"/>
            <a:r>
              <a:rPr lang="fr-CA"/>
              <a:t>Deuxième niveau</a:t>
            </a:r>
          </a:p>
          <a:p>
            <a:pPr lvl="2"/>
            <a:r>
              <a:rPr lang="fr-CA"/>
              <a:t>Troisième niveau</a:t>
            </a:r>
          </a:p>
          <a:p>
            <a:pPr lvl="3"/>
            <a:r>
              <a:rPr lang="fr-CA"/>
              <a:t>Quatrième niveau</a:t>
            </a:r>
          </a:p>
          <a:p>
            <a:pPr lvl="4"/>
            <a:r>
              <a:rPr lang="fr-CA"/>
              <a:t>Cinquième niveau</a:t>
            </a:r>
          </a:p>
        </p:txBody>
      </p:sp>
      <p:sp>
        <p:nvSpPr>
          <p:cNvPr id="5" name="Espace réservé de la date 4">
            <a:extLst>
              <a:ext uri="{FF2B5EF4-FFF2-40B4-BE49-F238E27FC236}">
                <a16:creationId xmlns:a16="http://schemas.microsoft.com/office/drawing/2014/main" id="{33A8E883-F68A-46FF-A17F-BE871585EE58}"/>
              </a:ext>
            </a:extLst>
          </p:cNvPr>
          <p:cNvSpPr>
            <a:spLocks noGrp="1"/>
          </p:cNvSpPr>
          <p:nvPr>
            <p:ph type="dt" sz="half" idx="10"/>
          </p:nvPr>
        </p:nvSpPr>
        <p:spPr/>
        <p:txBody>
          <a:bodyPr/>
          <a:lstStyle/>
          <a:p>
            <a:fld id="{0F83F41A-0AC9-46AE-80E5-213A985D2FBC}" type="datetimeFigureOut">
              <a:rPr lang="fr-CA" smtClean="0"/>
              <a:t>2023-10-19</a:t>
            </a:fld>
            <a:endParaRPr lang="fr-CA"/>
          </a:p>
        </p:txBody>
      </p:sp>
      <p:sp>
        <p:nvSpPr>
          <p:cNvPr id="6" name="Espace réservé du pied de page 5">
            <a:extLst>
              <a:ext uri="{FF2B5EF4-FFF2-40B4-BE49-F238E27FC236}">
                <a16:creationId xmlns:a16="http://schemas.microsoft.com/office/drawing/2014/main" id="{E2A726C6-D85A-4303-B69F-95C43747B002}"/>
              </a:ext>
            </a:extLst>
          </p:cNvPr>
          <p:cNvSpPr>
            <a:spLocks noGrp="1"/>
          </p:cNvSpPr>
          <p:nvPr>
            <p:ph type="ftr" sz="quarter" idx="11"/>
          </p:nvPr>
        </p:nvSpPr>
        <p:spPr/>
        <p:txBody>
          <a:bodyPr/>
          <a:lstStyle/>
          <a:p>
            <a:endParaRPr lang="fr-CA"/>
          </a:p>
        </p:txBody>
      </p:sp>
      <p:sp>
        <p:nvSpPr>
          <p:cNvPr id="7" name="Espace réservé du numéro de diapositive 6">
            <a:extLst>
              <a:ext uri="{FF2B5EF4-FFF2-40B4-BE49-F238E27FC236}">
                <a16:creationId xmlns:a16="http://schemas.microsoft.com/office/drawing/2014/main" id="{A120E401-FF19-4C9C-938F-23874992156D}"/>
              </a:ext>
            </a:extLst>
          </p:cNvPr>
          <p:cNvSpPr>
            <a:spLocks noGrp="1"/>
          </p:cNvSpPr>
          <p:nvPr>
            <p:ph type="sldNum" sz="quarter" idx="12"/>
          </p:nvPr>
        </p:nvSpPr>
        <p:spPr/>
        <p:txBody>
          <a:bodyPr/>
          <a:lstStyle/>
          <a:p>
            <a:fld id="{B248EC9D-5697-4E5B-8ED7-1432B59ABEA1}" type="slidenum">
              <a:rPr lang="fr-CA" smtClean="0"/>
              <a:t>‹n°›</a:t>
            </a:fld>
            <a:endParaRPr lang="fr-CA"/>
          </a:p>
        </p:txBody>
      </p:sp>
    </p:spTree>
    <p:extLst>
      <p:ext uri="{BB962C8B-B14F-4D97-AF65-F5344CB8AC3E}">
        <p14:creationId xmlns:p14="http://schemas.microsoft.com/office/powerpoint/2010/main" val="476120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9BCED65-165B-4F21-9346-DEEA150FCD28}"/>
              </a:ext>
            </a:extLst>
          </p:cNvPr>
          <p:cNvSpPr>
            <a:spLocks noGrp="1"/>
          </p:cNvSpPr>
          <p:nvPr>
            <p:ph type="title"/>
          </p:nvPr>
        </p:nvSpPr>
        <p:spPr>
          <a:xfrm>
            <a:off x="839788" y="365125"/>
            <a:ext cx="10515600" cy="1325563"/>
          </a:xfrm>
        </p:spPr>
        <p:txBody>
          <a:bodyPr/>
          <a:lstStyle/>
          <a:p>
            <a:r>
              <a:rPr lang="fr-CA"/>
              <a:t>Modifiez le style du titre</a:t>
            </a:r>
          </a:p>
        </p:txBody>
      </p:sp>
      <p:sp>
        <p:nvSpPr>
          <p:cNvPr id="3" name="Espace réservé du texte 2">
            <a:extLst>
              <a:ext uri="{FF2B5EF4-FFF2-40B4-BE49-F238E27FC236}">
                <a16:creationId xmlns:a16="http://schemas.microsoft.com/office/drawing/2014/main" id="{B0C55C23-F218-4028-82D4-26506EB7E8D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CA"/>
              <a:t>Modifier les styles du texte du masque</a:t>
            </a:r>
          </a:p>
        </p:txBody>
      </p:sp>
      <p:sp>
        <p:nvSpPr>
          <p:cNvPr id="4" name="Espace réservé du contenu 3">
            <a:extLst>
              <a:ext uri="{FF2B5EF4-FFF2-40B4-BE49-F238E27FC236}">
                <a16:creationId xmlns:a16="http://schemas.microsoft.com/office/drawing/2014/main" id="{F3AA1FE5-6935-46E4-BAB5-F2102BA9D35E}"/>
              </a:ext>
            </a:extLst>
          </p:cNvPr>
          <p:cNvSpPr>
            <a:spLocks noGrp="1"/>
          </p:cNvSpPr>
          <p:nvPr>
            <p:ph sz="half" idx="2"/>
          </p:nvPr>
        </p:nvSpPr>
        <p:spPr>
          <a:xfrm>
            <a:off x="839788" y="2505075"/>
            <a:ext cx="5157787" cy="3684588"/>
          </a:xfrm>
        </p:spPr>
        <p:txBody>
          <a:bodyPr/>
          <a:lstStyle/>
          <a:p>
            <a:pPr lvl="0"/>
            <a:r>
              <a:rPr lang="fr-CA"/>
              <a:t>Modifier les styles du texte du masque</a:t>
            </a:r>
          </a:p>
          <a:p>
            <a:pPr lvl="1"/>
            <a:r>
              <a:rPr lang="fr-CA"/>
              <a:t>Deuxième niveau</a:t>
            </a:r>
          </a:p>
          <a:p>
            <a:pPr lvl="2"/>
            <a:r>
              <a:rPr lang="fr-CA"/>
              <a:t>Troisième niveau</a:t>
            </a:r>
          </a:p>
          <a:p>
            <a:pPr lvl="3"/>
            <a:r>
              <a:rPr lang="fr-CA"/>
              <a:t>Quatrième niveau</a:t>
            </a:r>
          </a:p>
          <a:p>
            <a:pPr lvl="4"/>
            <a:r>
              <a:rPr lang="fr-CA"/>
              <a:t>Cinquième niveau</a:t>
            </a:r>
          </a:p>
        </p:txBody>
      </p:sp>
      <p:sp>
        <p:nvSpPr>
          <p:cNvPr id="5" name="Espace réservé du texte 4">
            <a:extLst>
              <a:ext uri="{FF2B5EF4-FFF2-40B4-BE49-F238E27FC236}">
                <a16:creationId xmlns:a16="http://schemas.microsoft.com/office/drawing/2014/main" id="{DC925E6B-CC53-42AE-ABD6-24F6728ECF9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CA"/>
              <a:t>Modifier les styles du texte du masque</a:t>
            </a:r>
          </a:p>
        </p:txBody>
      </p:sp>
      <p:sp>
        <p:nvSpPr>
          <p:cNvPr id="6" name="Espace réservé du contenu 5">
            <a:extLst>
              <a:ext uri="{FF2B5EF4-FFF2-40B4-BE49-F238E27FC236}">
                <a16:creationId xmlns:a16="http://schemas.microsoft.com/office/drawing/2014/main" id="{0CA9E9DA-B1D6-4260-82D4-5DD5191202FC}"/>
              </a:ext>
            </a:extLst>
          </p:cNvPr>
          <p:cNvSpPr>
            <a:spLocks noGrp="1"/>
          </p:cNvSpPr>
          <p:nvPr>
            <p:ph sz="quarter" idx="4"/>
          </p:nvPr>
        </p:nvSpPr>
        <p:spPr>
          <a:xfrm>
            <a:off x="6172200" y="2505075"/>
            <a:ext cx="5183188" cy="3684588"/>
          </a:xfrm>
        </p:spPr>
        <p:txBody>
          <a:bodyPr/>
          <a:lstStyle/>
          <a:p>
            <a:pPr lvl="0"/>
            <a:r>
              <a:rPr lang="fr-CA"/>
              <a:t>Modifier les styles du texte du masque</a:t>
            </a:r>
          </a:p>
          <a:p>
            <a:pPr lvl="1"/>
            <a:r>
              <a:rPr lang="fr-CA"/>
              <a:t>Deuxième niveau</a:t>
            </a:r>
          </a:p>
          <a:p>
            <a:pPr lvl="2"/>
            <a:r>
              <a:rPr lang="fr-CA"/>
              <a:t>Troisième niveau</a:t>
            </a:r>
          </a:p>
          <a:p>
            <a:pPr lvl="3"/>
            <a:r>
              <a:rPr lang="fr-CA"/>
              <a:t>Quatrième niveau</a:t>
            </a:r>
          </a:p>
          <a:p>
            <a:pPr lvl="4"/>
            <a:r>
              <a:rPr lang="fr-CA"/>
              <a:t>Cinquième niveau</a:t>
            </a:r>
          </a:p>
        </p:txBody>
      </p:sp>
      <p:sp>
        <p:nvSpPr>
          <p:cNvPr id="7" name="Espace réservé de la date 6">
            <a:extLst>
              <a:ext uri="{FF2B5EF4-FFF2-40B4-BE49-F238E27FC236}">
                <a16:creationId xmlns:a16="http://schemas.microsoft.com/office/drawing/2014/main" id="{84EF37AF-B11E-4861-8F3F-E7167F1D7588}"/>
              </a:ext>
            </a:extLst>
          </p:cNvPr>
          <p:cNvSpPr>
            <a:spLocks noGrp="1"/>
          </p:cNvSpPr>
          <p:nvPr>
            <p:ph type="dt" sz="half" idx="10"/>
          </p:nvPr>
        </p:nvSpPr>
        <p:spPr/>
        <p:txBody>
          <a:bodyPr/>
          <a:lstStyle/>
          <a:p>
            <a:fld id="{0F83F41A-0AC9-46AE-80E5-213A985D2FBC}" type="datetimeFigureOut">
              <a:rPr lang="fr-CA" smtClean="0"/>
              <a:t>2023-10-19</a:t>
            </a:fld>
            <a:endParaRPr lang="fr-CA"/>
          </a:p>
        </p:txBody>
      </p:sp>
      <p:sp>
        <p:nvSpPr>
          <p:cNvPr id="8" name="Espace réservé du pied de page 7">
            <a:extLst>
              <a:ext uri="{FF2B5EF4-FFF2-40B4-BE49-F238E27FC236}">
                <a16:creationId xmlns:a16="http://schemas.microsoft.com/office/drawing/2014/main" id="{7D1A84F1-A5F7-4393-BD31-E7FFCC7476B8}"/>
              </a:ext>
            </a:extLst>
          </p:cNvPr>
          <p:cNvSpPr>
            <a:spLocks noGrp="1"/>
          </p:cNvSpPr>
          <p:nvPr>
            <p:ph type="ftr" sz="quarter" idx="11"/>
          </p:nvPr>
        </p:nvSpPr>
        <p:spPr/>
        <p:txBody>
          <a:bodyPr/>
          <a:lstStyle/>
          <a:p>
            <a:endParaRPr lang="fr-CA"/>
          </a:p>
        </p:txBody>
      </p:sp>
      <p:sp>
        <p:nvSpPr>
          <p:cNvPr id="9" name="Espace réservé du numéro de diapositive 8">
            <a:extLst>
              <a:ext uri="{FF2B5EF4-FFF2-40B4-BE49-F238E27FC236}">
                <a16:creationId xmlns:a16="http://schemas.microsoft.com/office/drawing/2014/main" id="{09911845-779A-4E9B-AA29-E6688FDC8B74}"/>
              </a:ext>
            </a:extLst>
          </p:cNvPr>
          <p:cNvSpPr>
            <a:spLocks noGrp="1"/>
          </p:cNvSpPr>
          <p:nvPr>
            <p:ph type="sldNum" sz="quarter" idx="12"/>
          </p:nvPr>
        </p:nvSpPr>
        <p:spPr/>
        <p:txBody>
          <a:bodyPr/>
          <a:lstStyle/>
          <a:p>
            <a:fld id="{B248EC9D-5697-4E5B-8ED7-1432B59ABEA1}" type="slidenum">
              <a:rPr lang="fr-CA" smtClean="0"/>
              <a:t>‹n°›</a:t>
            </a:fld>
            <a:endParaRPr lang="fr-CA"/>
          </a:p>
        </p:txBody>
      </p:sp>
    </p:spTree>
    <p:extLst>
      <p:ext uri="{BB962C8B-B14F-4D97-AF65-F5344CB8AC3E}">
        <p14:creationId xmlns:p14="http://schemas.microsoft.com/office/powerpoint/2010/main" val="19397611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09417A0-29EC-4C25-ACD7-F57E45BF9B96}"/>
              </a:ext>
            </a:extLst>
          </p:cNvPr>
          <p:cNvSpPr>
            <a:spLocks noGrp="1"/>
          </p:cNvSpPr>
          <p:nvPr>
            <p:ph type="title"/>
          </p:nvPr>
        </p:nvSpPr>
        <p:spPr/>
        <p:txBody>
          <a:bodyPr/>
          <a:lstStyle/>
          <a:p>
            <a:r>
              <a:rPr lang="fr-CA"/>
              <a:t>Modifiez le style du titre</a:t>
            </a:r>
          </a:p>
        </p:txBody>
      </p:sp>
      <p:sp>
        <p:nvSpPr>
          <p:cNvPr id="3" name="Espace réservé de la date 2">
            <a:extLst>
              <a:ext uri="{FF2B5EF4-FFF2-40B4-BE49-F238E27FC236}">
                <a16:creationId xmlns:a16="http://schemas.microsoft.com/office/drawing/2014/main" id="{87955530-F545-40DA-B995-C8736F634CDB}"/>
              </a:ext>
            </a:extLst>
          </p:cNvPr>
          <p:cNvSpPr>
            <a:spLocks noGrp="1"/>
          </p:cNvSpPr>
          <p:nvPr>
            <p:ph type="dt" sz="half" idx="10"/>
          </p:nvPr>
        </p:nvSpPr>
        <p:spPr/>
        <p:txBody>
          <a:bodyPr/>
          <a:lstStyle/>
          <a:p>
            <a:fld id="{0F83F41A-0AC9-46AE-80E5-213A985D2FBC}" type="datetimeFigureOut">
              <a:rPr lang="fr-CA" smtClean="0"/>
              <a:t>2023-10-19</a:t>
            </a:fld>
            <a:endParaRPr lang="fr-CA"/>
          </a:p>
        </p:txBody>
      </p:sp>
      <p:sp>
        <p:nvSpPr>
          <p:cNvPr id="4" name="Espace réservé du pied de page 3">
            <a:extLst>
              <a:ext uri="{FF2B5EF4-FFF2-40B4-BE49-F238E27FC236}">
                <a16:creationId xmlns:a16="http://schemas.microsoft.com/office/drawing/2014/main" id="{8E4A9854-DB18-4952-8D69-4FC903BB74E3}"/>
              </a:ext>
            </a:extLst>
          </p:cNvPr>
          <p:cNvSpPr>
            <a:spLocks noGrp="1"/>
          </p:cNvSpPr>
          <p:nvPr>
            <p:ph type="ftr" sz="quarter" idx="11"/>
          </p:nvPr>
        </p:nvSpPr>
        <p:spPr/>
        <p:txBody>
          <a:bodyPr/>
          <a:lstStyle/>
          <a:p>
            <a:endParaRPr lang="fr-CA"/>
          </a:p>
        </p:txBody>
      </p:sp>
      <p:sp>
        <p:nvSpPr>
          <p:cNvPr id="5" name="Espace réservé du numéro de diapositive 4">
            <a:extLst>
              <a:ext uri="{FF2B5EF4-FFF2-40B4-BE49-F238E27FC236}">
                <a16:creationId xmlns:a16="http://schemas.microsoft.com/office/drawing/2014/main" id="{E9A72ACA-943A-4870-9C84-070A0070C520}"/>
              </a:ext>
            </a:extLst>
          </p:cNvPr>
          <p:cNvSpPr>
            <a:spLocks noGrp="1"/>
          </p:cNvSpPr>
          <p:nvPr>
            <p:ph type="sldNum" sz="quarter" idx="12"/>
          </p:nvPr>
        </p:nvSpPr>
        <p:spPr/>
        <p:txBody>
          <a:bodyPr/>
          <a:lstStyle/>
          <a:p>
            <a:fld id="{B248EC9D-5697-4E5B-8ED7-1432B59ABEA1}" type="slidenum">
              <a:rPr lang="fr-CA" smtClean="0"/>
              <a:t>‹n°›</a:t>
            </a:fld>
            <a:endParaRPr lang="fr-CA"/>
          </a:p>
        </p:txBody>
      </p:sp>
    </p:spTree>
    <p:extLst>
      <p:ext uri="{BB962C8B-B14F-4D97-AF65-F5344CB8AC3E}">
        <p14:creationId xmlns:p14="http://schemas.microsoft.com/office/powerpoint/2010/main" val="16645209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A789C7BD-AC20-46EB-8178-4A794AE12EFF}"/>
              </a:ext>
            </a:extLst>
          </p:cNvPr>
          <p:cNvSpPr>
            <a:spLocks noGrp="1"/>
          </p:cNvSpPr>
          <p:nvPr>
            <p:ph type="dt" sz="half" idx="10"/>
          </p:nvPr>
        </p:nvSpPr>
        <p:spPr/>
        <p:txBody>
          <a:bodyPr/>
          <a:lstStyle/>
          <a:p>
            <a:fld id="{0F83F41A-0AC9-46AE-80E5-213A985D2FBC}" type="datetimeFigureOut">
              <a:rPr lang="fr-CA" smtClean="0"/>
              <a:t>2023-10-19</a:t>
            </a:fld>
            <a:endParaRPr lang="fr-CA"/>
          </a:p>
        </p:txBody>
      </p:sp>
      <p:sp>
        <p:nvSpPr>
          <p:cNvPr id="3" name="Espace réservé du pied de page 2">
            <a:extLst>
              <a:ext uri="{FF2B5EF4-FFF2-40B4-BE49-F238E27FC236}">
                <a16:creationId xmlns:a16="http://schemas.microsoft.com/office/drawing/2014/main" id="{AB8B409C-04DE-40E9-8ED8-0A88D3CFD592}"/>
              </a:ext>
            </a:extLst>
          </p:cNvPr>
          <p:cNvSpPr>
            <a:spLocks noGrp="1"/>
          </p:cNvSpPr>
          <p:nvPr>
            <p:ph type="ftr" sz="quarter" idx="11"/>
          </p:nvPr>
        </p:nvSpPr>
        <p:spPr/>
        <p:txBody>
          <a:bodyPr/>
          <a:lstStyle/>
          <a:p>
            <a:endParaRPr lang="fr-CA"/>
          </a:p>
        </p:txBody>
      </p:sp>
      <p:sp>
        <p:nvSpPr>
          <p:cNvPr id="4" name="Espace réservé du numéro de diapositive 3">
            <a:extLst>
              <a:ext uri="{FF2B5EF4-FFF2-40B4-BE49-F238E27FC236}">
                <a16:creationId xmlns:a16="http://schemas.microsoft.com/office/drawing/2014/main" id="{F47B2809-9912-4EE7-B2BA-A1B8F25E69DE}"/>
              </a:ext>
            </a:extLst>
          </p:cNvPr>
          <p:cNvSpPr>
            <a:spLocks noGrp="1"/>
          </p:cNvSpPr>
          <p:nvPr>
            <p:ph type="sldNum" sz="quarter" idx="12"/>
          </p:nvPr>
        </p:nvSpPr>
        <p:spPr/>
        <p:txBody>
          <a:bodyPr/>
          <a:lstStyle/>
          <a:p>
            <a:fld id="{B248EC9D-5697-4E5B-8ED7-1432B59ABEA1}" type="slidenum">
              <a:rPr lang="fr-CA" smtClean="0"/>
              <a:t>‹n°›</a:t>
            </a:fld>
            <a:endParaRPr lang="fr-CA"/>
          </a:p>
        </p:txBody>
      </p:sp>
    </p:spTree>
    <p:extLst>
      <p:ext uri="{BB962C8B-B14F-4D97-AF65-F5344CB8AC3E}">
        <p14:creationId xmlns:p14="http://schemas.microsoft.com/office/powerpoint/2010/main" val="3181584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E3CFBE-0450-4DCB-A2A4-33530269FF4D}"/>
              </a:ext>
            </a:extLst>
          </p:cNvPr>
          <p:cNvSpPr>
            <a:spLocks noGrp="1"/>
          </p:cNvSpPr>
          <p:nvPr>
            <p:ph type="title"/>
          </p:nvPr>
        </p:nvSpPr>
        <p:spPr>
          <a:xfrm>
            <a:off x="839788" y="457200"/>
            <a:ext cx="3932237" cy="1600200"/>
          </a:xfrm>
        </p:spPr>
        <p:txBody>
          <a:bodyPr anchor="b"/>
          <a:lstStyle>
            <a:lvl1pPr>
              <a:defRPr sz="3200"/>
            </a:lvl1pPr>
          </a:lstStyle>
          <a:p>
            <a:r>
              <a:rPr lang="fr-CA"/>
              <a:t>Modifiez le style du titre</a:t>
            </a:r>
          </a:p>
        </p:txBody>
      </p:sp>
      <p:sp>
        <p:nvSpPr>
          <p:cNvPr id="3" name="Espace réservé du contenu 2">
            <a:extLst>
              <a:ext uri="{FF2B5EF4-FFF2-40B4-BE49-F238E27FC236}">
                <a16:creationId xmlns:a16="http://schemas.microsoft.com/office/drawing/2014/main" id="{92B87E0F-6A58-4F4B-8701-85A38AF378B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CA"/>
              <a:t>Modifier les styles du texte du masque</a:t>
            </a:r>
          </a:p>
          <a:p>
            <a:pPr lvl="1"/>
            <a:r>
              <a:rPr lang="fr-CA"/>
              <a:t>Deuxième niveau</a:t>
            </a:r>
          </a:p>
          <a:p>
            <a:pPr lvl="2"/>
            <a:r>
              <a:rPr lang="fr-CA"/>
              <a:t>Troisième niveau</a:t>
            </a:r>
          </a:p>
          <a:p>
            <a:pPr lvl="3"/>
            <a:r>
              <a:rPr lang="fr-CA"/>
              <a:t>Quatrième niveau</a:t>
            </a:r>
          </a:p>
          <a:p>
            <a:pPr lvl="4"/>
            <a:r>
              <a:rPr lang="fr-CA"/>
              <a:t>Cinquième niveau</a:t>
            </a:r>
          </a:p>
        </p:txBody>
      </p:sp>
      <p:sp>
        <p:nvSpPr>
          <p:cNvPr id="4" name="Espace réservé du texte 3">
            <a:extLst>
              <a:ext uri="{FF2B5EF4-FFF2-40B4-BE49-F238E27FC236}">
                <a16:creationId xmlns:a16="http://schemas.microsoft.com/office/drawing/2014/main" id="{1AD191F1-2C4A-4163-9CFC-9E355CBB213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CA"/>
              <a:t>Modifier les styles du texte du masque</a:t>
            </a:r>
          </a:p>
        </p:txBody>
      </p:sp>
      <p:sp>
        <p:nvSpPr>
          <p:cNvPr id="5" name="Espace réservé de la date 4">
            <a:extLst>
              <a:ext uri="{FF2B5EF4-FFF2-40B4-BE49-F238E27FC236}">
                <a16:creationId xmlns:a16="http://schemas.microsoft.com/office/drawing/2014/main" id="{2ED4F01F-3C8D-4081-A8D6-1080982C0E6C}"/>
              </a:ext>
            </a:extLst>
          </p:cNvPr>
          <p:cNvSpPr>
            <a:spLocks noGrp="1"/>
          </p:cNvSpPr>
          <p:nvPr>
            <p:ph type="dt" sz="half" idx="10"/>
          </p:nvPr>
        </p:nvSpPr>
        <p:spPr/>
        <p:txBody>
          <a:bodyPr/>
          <a:lstStyle/>
          <a:p>
            <a:fld id="{0F83F41A-0AC9-46AE-80E5-213A985D2FBC}" type="datetimeFigureOut">
              <a:rPr lang="fr-CA" smtClean="0"/>
              <a:t>2023-10-19</a:t>
            </a:fld>
            <a:endParaRPr lang="fr-CA"/>
          </a:p>
        </p:txBody>
      </p:sp>
      <p:sp>
        <p:nvSpPr>
          <p:cNvPr id="6" name="Espace réservé du pied de page 5">
            <a:extLst>
              <a:ext uri="{FF2B5EF4-FFF2-40B4-BE49-F238E27FC236}">
                <a16:creationId xmlns:a16="http://schemas.microsoft.com/office/drawing/2014/main" id="{E28FC714-3204-4BCF-BE19-1C5F41D31BDA}"/>
              </a:ext>
            </a:extLst>
          </p:cNvPr>
          <p:cNvSpPr>
            <a:spLocks noGrp="1"/>
          </p:cNvSpPr>
          <p:nvPr>
            <p:ph type="ftr" sz="quarter" idx="11"/>
          </p:nvPr>
        </p:nvSpPr>
        <p:spPr/>
        <p:txBody>
          <a:bodyPr/>
          <a:lstStyle/>
          <a:p>
            <a:endParaRPr lang="fr-CA"/>
          </a:p>
        </p:txBody>
      </p:sp>
      <p:sp>
        <p:nvSpPr>
          <p:cNvPr id="7" name="Espace réservé du numéro de diapositive 6">
            <a:extLst>
              <a:ext uri="{FF2B5EF4-FFF2-40B4-BE49-F238E27FC236}">
                <a16:creationId xmlns:a16="http://schemas.microsoft.com/office/drawing/2014/main" id="{B3748F61-7DCD-44C1-B55E-46842A457C2B}"/>
              </a:ext>
            </a:extLst>
          </p:cNvPr>
          <p:cNvSpPr>
            <a:spLocks noGrp="1"/>
          </p:cNvSpPr>
          <p:nvPr>
            <p:ph type="sldNum" sz="quarter" idx="12"/>
          </p:nvPr>
        </p:nvSpPr>
        <p:spPr/>
        <p:txBody>
          <a:bodyPr/>
          <a:lstStyle/>
          <a:p>
            <a:fld id="{B248EC9D-5697-4E5B-8ED7-1432B59ABEA1}" type="slidenum">
              <a:rPr lang="fr-CA" smtClean="0"/>
              <a:t>‹n°›</a:t>
            </a:fld>
            <a:endParaRPr lang="fr-CA"/>
          </a:p>
        </p:txBody>
      </p:sp>
    </p:spTree>
    <p:extLst>
      <p:ext uri="{BB962C8B-B14F-4D97-AF65-F5344CB8AC3E}">
        <p14:creationId xmlns:p14="http://schemas.microsoft.com/office/powerpoint/2010/main" val="36716279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25A1516-2FDA-4214-AD7B-304867BCFD62}"/>
              </a:ext>
            </a:extLst>
          </p:cNvPr>
          <p:cNvSpPr>
            <a:spLocks noGrp="1"/>
          </p:cNvSpPr>
          <p:nvPr>
            <p:ph type="title"/>
          </p:nvPr>
        </p:nvSpPr>
        <p:spPr>
          <a:xfrm>
            <a:off x="839788" y="457200"/>
            <a:ext cx="3932237" cy="1600200"/>
          </a:xfrm>
        </p:spPr>
        <p:txBody>
          <a:bodyPr anchor="b"/>
          <a:lstStyle>
            <a:lvl1pPr>
              <a:defRPr sz="3200"/>
            </a:lvl1pPr>
          </a:lstStyle>
          <a:p>
            <a:r>
              <a:rPr lang="fr-CA"/>
              <a:t>Modifiez le style du titre</a:t>
            </a:r>
          </a:p>
        </p:txBody>
      </p:sp>
      <p:sp>
        <p:nvSpPr>
          <p:cNvPr id="3" name="Espace réservé pour une image  2">
            <a:extLst>
              <a:ext uri="{FF2B5EF4-FFF2-40B4-BE49-F238E27FC236}">
                <a16:creationId xmlns:a16="http://schemas.microsoft.com/office/drawing/2014/main" id="{C1AB3FAF-630F-42F3-ACC3-86572AF5E38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CA"/>
          </a:p>
        </p:txBody>
      </p:sp>
      <p:sp>
        <p:nvSpPr>
          <p:cNvPr id="4" name="Espace réservé du texte 3">
            <a:extLst>
              <a:ext uri="{FF2B5EF4-FFF2-40B4-BE49-F238E27FC236}">
                <a16:creationId xmlns:a16="http://schemas.microsoft.com/office/drawing/2014/main" id="{C9350950-C105-41DC-AE5B-8FD1234C5B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CA"/>
              <a:t>Modifier les styles du texte du masque</a:t>
            </a:r>
          </a:p>
        </p:txBody>
      </p:sp>
      <p:sp>
        <p:nvSpPr>
          <p:cNvPr id="5" name="Espace réservé de la date 4">
            <a:extLst>
              <a:ext uri="{FF2B5EF4-FFF2-40B4-BE49-F238E27FC236}">
                <a16:creationId xmlns:a16="http://schemas.microsoft.com/office/drawing/2014/main" id="{CD119FC2-C928-42DD-8C06-688C404BFF27}"/>
              </a:ext>
            </a:extLst>
          </p:cNvPr>
          <p:cNvSpPr>
            <a:spLocks noGrp="1"/>
          </p:cNvSpPr>
          <p:nvPr>
            <p:ph type="dt" sz="half" idx="10"/>
          </p:nvPr>
        </p:nvSpPr>
        <p:spPr/>
        <p:txBody>
          <a:bodyPr/>
          <a:lstStyle/>
          <a:p>
            <a:fld id="{0F83F41A-0AC9-46AE-80E5-213A985D2FBC}" type="datetimeFigureOut">
              <a:rPr lang="fr-CA" smtClean="0"/>
              <a:t>2023-10-19</a:t>
            </a:fld>
            <a:endParaRPr lang="fr-CA"/>
          </a:p>
        </p:txBody>
      </p:sp>
      <p:sp>
        <p:nvSpPr>
          <p:cNvPr id="6" name="Espace réservé du pied de page 5">
            <a:extLst>
              <a:ext uri="{FF2B5EF4-FFF2-40B4-BE49-F238E27FC236}">
                <a16:creationId xmlns:a16="http://schemas.microsoft.com/office/drawing/2014/main" id="{8125B4E9-BA30-4571-AB97-93CF700A7E14}"/>
              </a:ext>
            </a:extLst>
          </p:cNvPr>
          <p:cNvSpPr>
            <a:spLocks noGrp="1"/>
          </p:cNvSpPr>
          <p:nvPr>
            <p:ph type="ftr" sz="quarter" idx="11"/>
          </p:nvPr>
        </p:nvSpPr>
        <p:spPr/>
        <p:txBody>
          <a:bodyPr/>
          <a:lstStyle/>
          <a:p>
            <a:endParaRPr lang="fr-CA"/>
          </a:p>
        </p:txBody>
      </p:sp>
      <p:sp>
        <p:nvSpPr>
          <p:cNvPr id="7" name="Espace réservé du numéro de diapositive 6">
            <a:extLst>
              <a:ext uri="{FF2B5EF4-FFF2-40B4-BE49-F238E27FC236}">
                <a16:creationId xmlns:a16="http://schemas.microsoft.com/office/drawing/2014/main" id="{55EA017F-EFBE-433E-A23D-28DB82985BFD}"/>
              </a:ext>
            </a:extLst>
          </p:cNvPr>
          <p:cNvSpPr>
            <a:spLocks noGrp="1"/>
          </p:cNvSpPr>
          <p:nvPr>
            <p:ph type="sldNum" sz="quarter" idx="12"/>
          </p:nvPr>
        </p:nvSpPr>
        <p:spPr/>
        <p:txBody>
          <a:bodyPr/>
          <a:lstStyle/>
          <a:p>
            <a:fld id="{B248EC9D-5697-4E5B-8ED7-1432B59ABEA1}" type="slidenum">
              <a:rPr lang="fr-CA" smtClean="0"/>
              <a:t>‹n°›</a:t>
            </a:fld>
            <a:endParaRPr lang="fr-CA"/>
          </a:p>
        </p:txBody>
      </p:sp>
    </p:spTree>
    <p:extLst>
      <p:ext uri="{BB962C8B-B14F-4D97-AF65-F5344CB8AC3E}">
        <p14:creationId xmlns:p14="http://schemas.microsoft.com/office/powerpoint/2010/main" val="39232169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CD239FE0-7C23-49D6-9493-47D4D11FD03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CA"/>
              <a:t>Modifiez le style du titre</a:t>
            </a:r>
          </a:p>
        </p:txBody>
      </p:sp>
      <p:sp>
        <p:nvSpPr>
          <p:cNvPr id="3" name="Espace réservé du texte 2">
            <a:extLst>
              <a:ext uri="{FF2B5EF4-FFF2-40B4-BE49-F238E27FC236}">
                <a16:creationId xmlns:a16="http://schemas.microsoft.com/office/drawing/2014/main" id="{7A032DBC-96EA-4E25-A233-66395E3D7E1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CA"/>
              <a:t>Modifier les styles du texte du masque</a:t>
            </a:r>
          </a:p>
          <a:p>
            <a:pPr lvl="1"/>
            <a:r>
              <a:rPr lang="fr-CA"/>
              <a:t>Deuxième niveau</a:t>
            </a:r>
          </a:p>
          <a:p>
            <a:pPr lvl="2"/>
            <a:r>
              <a:rPr lang="fr-CA"/>
              <a:t>Troisième niveau</a:t>
            </a:r>
          </a:p>
          <a:p>
            <a:pPr lvl="3"/>
            <a:r>
              <a:rPr lang="fr-CA"/>
              <a:t>Quatrième niveau</a:t>
            </a:r>
          </a:p>
          <a:p>
            <a:pPr lvl="4"/>
            <a:r>
              <a:rPr lang="fr-CA"/>
              <a:t>Cinquième niveau</a:t>
            </a:r>
          </a:p>
        </p:txBody>
      </p:sp>
      <p:sp>
        <p:nvSpPr>
          <p:cNvPr id="4" name="Espace réservé de la date 3">
            <a:extLst>
              <a:ext uri="{FF2B5EF4-FFF2-40B4-BE49-F238E27FC236}">
                <a16:creationId xmlns:a16="http://schemas.microsoft.com/office/drawing/2014/main" id="{69442B95-01A5-48D3-BC5F-4DF713F266C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83F41A-0AC9-46AE-80E5-213A985D2FBC}" type="datetimeFigureOut">
              <a:rPr lang="fr-CA" smtClean="0"/>
              <a:t>2023-10-19</a:t>
            </a:fld>
            <a:endParaRPr lang="fr-CA"/>
          </a:p>
        </p:txBody>
      </p:sp>
      <p:sp>
        <p:nvSpPr>
          <p:cNvPr id="5" name="Espace réservé du pied de page 4">
            <a:extLst>
              <a:ext uri="{FF2B5EF4-FFF2-40B4-BE49-F238E27FC236}">
                <a16:creationId xmlns:a16="http://schemas.microsoft.com/office/drawing/2014/main" id="{D689C65C-841D-41BE-BA1A-DCEA6F77C1D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CA"/>
          </a:p>
        </p:txBody>
      </p:sp>
      <p:sp>
        <p:nvSpPr>
          <p:cNvPr id="6" name="Espace réservé du numéro de diapositive 5">
            <a:extLst>
              <a:ext uri="{FF2B5EF4-FFF2-40B4-BE49-F238E27FC236}">
                <a16:creationId xmlns:a16="http://schemas.microsoft.com/office/drawing/2014/main" id="{92D1C6A3-3E42-4155-8258-05F0292F318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48EC9D-5697-4E5B-8ED7-1432B59ABEA1}" type="slidenum">
              <a:rPr lang="fr-CA" smtClean="0"/>
              <a:t>‹n°›</a:t>
            </a:fld>
            <a:endParaRPr lang="fr-CA"/>
          </a:p>
        </p:txBody>
      </p:sp>
    </p:spTree>
    <p:extLst>
      <p:ext uri="{BB962C8B-B14F-4D97-AF65-F5344CB8AC3E}">
        <p14:creationId xmlns:p14="http://schemas.microsoft.com/office/powerpoint/2010/main" val="19070547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C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FB5B0058-AF13-4859-B429-4EDDE2A26F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 name="Titre 1">
            <a:extLst>
              <a:ext uri="{FF2B5EF4-FFF2-40B4-BE49-F238E27FC236}">
                <a16:creationId xmlns:a16="http://schemas.microsoft.com/office/drawing/2014/main" id="{9EECDF2D-3639-4EE9-A4F1-0D9F3235A2AD}"/>
              </a:ext>
            </a:extLst>
          </p:cNvPr>
          <p:cNvSpPr>
            <a:spLocks noGrp="1"/>
          </p:cNvSpPr>
          <p:nvPr>
            <p:ph type="ctrTitle"/>
          </p:nvPr>
        </p:nvSpPr>
        <p:spPr>
          <a:xfrm>
            <a:off x="2399234" y="2073715"/>
            <a:ext cx="6935759" cy="2993042"/>
          </a:xfrm>
        </p:spPr>
        <p:txBody>
          <a:bodyPr anchor="ctr">
            <a:normAutofit/>
          </a:bodyPr>
          <a:lstStyle/>
          <a:p>
            <a:r>
              <a:rPr lang="fr-CA" sz="4800" b="1" dirty="0">
                <a:solidFill>
                  <a:schemeClr val="bg1"/>
                </a:solidFill>
                <a:latin typeface="Times New Roman"/>
                <a:cs typeface="Times New Roman"/>
              </a:rPr>
              <a:t>Les enjeux du multilatéralisme en Afrique</a:t>
            </a:r>
            <a:endParaRPr lang="fr-FR" sz="4800">
              <a:solidFill>
                <a:schemeClr val="bg1"/>
              </a:solidFill>
              <a:cs typeface="Calibri Light" panose="020F0302020204030204"/>
            </a:endParaRPr>
          </a:p>
        </p:txBody>
      </p:sp>
      <p:sp>
        <p:nvSpPr>
          <p:cNvPr id="3" name="Sous-titre 2">
            <a:extLst>
              <a:ext uri="{FF2B5EF4-FFF2-40B4-BE49-F238E27FC236}">
                <a16:creationId xmlns:a16="http://schemas.microsoft.com/office/drawing/2014/main" id="{B95294D7-A045-4C14-9634-F249C2A7B843}"/>
              </a:ext>
            </a:extLst>
          </p:cNvPr>
          <p:cNvSpPr>
            <a:spLocks noGrp="1"/>
          </p:cNvSpPr>
          <p:nvPr>
            <p:ph type="subTitle" idx="1"/>
          </p:nvPr>
        </p:nvSpPr>
        <p:spPr>
          <a:xfrm>
            <a:off x="2399234" y="1369077"/>
            <a:ext cx="6935759" cy="2201159"/>
          </a:xfrm>
        </p:spPr>
        <p:txBody>
          <a:bodyPr vert="horz" lIns="91440" tIns="45720" rIns="91440" bIns="45720" rtlCol="0">
            <a:normAutofit/>
          </a:bodyPr>
          <a:lstStyle/>
          <a:p>
            <a:r>
              <a:rPr lang="fr-CA" sz="2000">
                <a:solidFill>
                  <a:schemeClr val="bg1"/>
                </a:solidFill>
                <a:cs typeface="Calibri"/>
              </a:rPr>
              <a:t>Adam Laroussi</a:t>
            </a:r>
            <a:endParaRPr lang="fr-CA" sz="2000">
              <a:solidFill>
                <a:schemeClr val="bg1"/>
              </a:solidFill>
            </a:endParaRPr>
          </a:p>
        </p:txBody>
      </p:sp>
      <p:sp>
        <p:nvSpPr>
          <p:cNvPr id="28" name="Rectangle 27">
            <a:extLst>
              <a:ext uri="{FF2B5EF4-FFF2-40B4-BE49-F238E27FC236}">
                <a16:creationId xmlns:a16="http://schemas.microsoft.com/office/drawing/2014/main" id="{81BD432D-FAB3-4B5D-BF27-4DA7C75B32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6206" y="115193"/>
            <a:ext cx="11939588" cy="6627614"/>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0" name="Straight Connector 29">
            <a:extLst>
              <a:ext uri="{FF2B5EF4-FFF2-40B4-BE49-F238E27FC236}">
                <a16:creationId xmlns:a16="http://schemas.microsoft.com/office/drawing/2014/main" id="{E6D6B450-4278-45B8-88C7-C061710E3C7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2399233" y="1883640"/>
            <a:ext cx="6935760"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4234A4C-A256-4139-A5F4-27078F0D679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2399233" y="5066757"/>
            <a:ext cx="6935760"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540865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7AE9375-4664-4DB2-922D-2782A6E439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 name="Titre 1">
            <a:extLst>
              <a:ext uri="{FF2B5EF4-FFF2-40B4-BE49-F238E27FC236}">
                <a16:creationId xmlns:a16="http://schemas.microsoft.com/office/drawing/2014/main" id="{B2EB5154-91BA-EA79-65E8-93CF81CD0D10}"/>
              </a:ext>
            </a:extLst>
          </p:cNvPr>
          <p:cNvSpPr>
            <a:spLocks noGrp="1"/>
          </p:cNvSpPr>
          <p:nvPr>
            <p:ph type="title"/>
          </p:nvPr>
        </p:nvSpPr>
        <p:spPr>
          <a:xfrm>
            <a:off x="838200" y="669925"/>
            <a:ext cx="4508946" cy="1325563"/>
          </a:xfrm>
        </p:spPr>
        <p:txBody>
          <a:bodyPr anchor="b">
            <a:normAutofit/>
          </a:bodyPr>
          <a:lstStyle/>
          <a:p>
            <a:pPr algn="r"/>
            <a:r>
              <a:rPr lang="fr-CA">
                <a:solidFill>
                  <a:schemeClr val="bg1"/>
                </a:solidFill>
                <a:cs typeface="Calibri Light"/>
              </a:rPr>
              <a:t>Bibliographie</a:t>
            </a:r>
            <a:endParaRPr lang="fr-CA">
              <a:solidFill>
                <a:schemeClr val="bg1"/>
              </a:solidFill>
            </a:endParaRPr>
          </a:p>
        </p:txBody>
      </p:sp>
      <p:cxnSp>
        <p:nvCxnSpPr>
          <p:cNvPr id="10" name="Straight Connector 9">
            <a:extLst>
              <a:ext uri="{FF2B5EF4-FFF2-40B4-BE49-F238E27FC236}">
                <a16:creationId xmlns:a16="http://schemas.microsoft.com/office/drawing/2014/main" id="{EE504C98-6397-41C1-A8D8-2D9C4ED307E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26210" y="2026340"/>
            <a:ext cx="5220936"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Espace réservé du contenu 2">
            <a:extLst>
              <a:ext uri="{FF2B5EF4-FFF2-40B4-BE49-F238E27FC236}">
                <a16:creationId xmlns:a16="http://schemas.microsoft.com/office/drawing/2014/main" id="{CECF0644-1EEE-0D81-2F1E-9AFE05672929}"/>
              </a:ext>
            </a:extLst>
          </p:cNvPr>
          <p:cNvSpPr>
            <a:spLocks noGrp="1"/>
          </p:cNvSpPr>
          <p:nvPr>
            <p:ph idx="1"/>
          </p:nvPr>
        </p:nvSpPr>
        <p:spPr>
          <a:xfrm>
            <a:off x="787722" y="2305889"/>
            <a:ext cx="10604923" cy="4270692"/>
          </a:xfrm>
        </p:spPr>
        <p:txBody>
          <a:bodyPr vert="horz" lIns="91440" tIns="45720" rIns="91440" bIns="45720" rtlCol="0" anchor="t">
            <a:noAutofit/>
          </a:bodyPr>
          <a:lstStyle/>
          <a:p>
            <a:pPr>
              <a:lnSpc>
                <a:spcPct val="150000"/>
              </a:lnSpc>
            </a:pPr>
            <a:r>
              <a:rPr lang="fr-CA" sz="1100" err="1">
                <a:solidFill>
                  <a:schemeClr val="bg1"/>
                </a:solidFill>
                <a:latin typeface="Times New Roman"/>
                <a:ea typeface="+mn-lt"/>
                <a:cs typeface="+mn-lt"/>
              </a:rPr>
              <a:t>After</a:t>
            </a:r>
            <a:r>
              <a:rPr lang="fr-CA" sz="1100" dirty="0">
                <a:solidFill>
                  <a:schemeClr val="bg1"/>
                </a:solidFill>
                <a:latin typeface="Times New Roman"/>
                <a:ea typeface="+mn-lt"/>
                <a:cs typeface="+mn-lt"/>
              </a:rPr>
              <a:t> </a:t>
            </a:r>
            <a:r>
              <a:rPr lang="fr-CA" sz="1100" err="1">
                <a:solidFill>
                  <a:schemeClr val="bg1"/>
                </a:solidFill>
                <a:latin typeface="Times New Roman"/>
                <a:ea typeface="+mn-lt"/>
                <a:cs typeface="+mn-lt"/>
              </a:rPr>
              <a:t>Hegemony</a:t>
            </a:r>
            <a:r>
              <a:rPr lang="fr-CA" sz="1100" dirty="0">
                <a:solidFill>
                  <a:schemeClr val="bg1"/>
                </a:solidFill>
                <a:latin typeface="Times New Roman"/>
                <a:ea typeface="+mn-lt"/>
                <a:cs typeface="+mn-lt"/>
              </a:rPr>
              <a:t> - </a:t>
            </a:r>
            <a:r>
              <a:rPr lang="fr-CA" sz="1100" err="1">
                <a:solidFill>
                  <a:schemeClr val="bg1"/>
                </a:solidFill>
                <a:latin typeface="Times New Roman"/>
                <a:ea typeface="+mn-lt"/>
                <a:cs typeface="+mn-lt"/>
              </a:rPr>
              <a:t>Cooperation</a:t>
            </a:r>
            <a:r>
              <a:rPr lang="fr-CA" sz="1100" dirty="0">
                <a:solidFill>
                  <a:schemeClr val="bg1"/>
                </a:solidFill>
                <a:latin typeface="Times New Roman"/>
                <a:ea typeface="+mn-lt"/>
                <a:cs typeface="+mn-lt"/>
              </a:rPr>
              <a:t> and Discord in the World </a:t>
            </a:r>
            <a:r>
              <a:rPr lang="fr-CA" sz="1100" err="1">
                <a:solidFill>
                  <a:schemeClr val="bg1"/>
                </a:solidFill>
                <a:latin typeface="Times New Roman"/>
                <a:ea typeface="+mn-lt"/>
                <a:cs typeface="+mn-lt"/>
              </a:rPr>
              <a:t>Political</a:t>
            </a:r>
            <a:r>
              <a:rPr lang="fr-CA" sz="1100" dirty="0">
                <a:solidFill>
                  <a:schemeClr val="bg1"/>
                </a:solidFill>
                <a:latin typeface="Times New Roman"/>
                <a:ea typeface="+mn-lt"/>
                <a:cs typeface="+mn-lt"/>
              </a:rPr>
              <a:t> Economy, 1984. Princeton </a:t>
            </a:r>
            <a:r>
              <a:rPr lang="fr-CA" sz="1100" err="1">
                <a:solidFill>
                  <a:schemeClr val="bg1"/>
                </a:solidFill>
                <a:latin typeface="Times New Roman"/>
                <a:ea typeface="+mn-lt"/>
                <a:cs typeface="+mn-lt"/>
              </a:rPr>
              <a:t>University</a:t>
            </a:r>
            <a:r>
              <a:rPr lang="fr-CA" sz="1100" dirty="0">
                <a:solidFill>
                  <a:schemeClr val="bg1"/>
                </a:solidFill>
                <a:latin typeface="Times New Roman"/>
                <a:ea typeface="+mn-lt"/>
                <a:cs typeface="+mn-lt"/>
              </a:rPr>
              <a:t> </a:t>
            </a:r>
            <a:r>
              <a:rPr lang="fr-CA" sz="1100" err="1">
                <a:solidFill>
                  <a:schemeClr val="bg1"/>
                </a:solidFill>
                <a:latin typeface="Times New Roman"/>
                <a:ea typeface="+mn-lt"/>
                <a:cs typeface="+mn-lt"/>
              </a:rPr>
              <a:t>Press</a:t>
            </a:r>
            <a:endParaRPr lang="fr-CA" sz="1100">
              <a:solidFill>
                <a:schemeClr val="bg1"/>
              </a:solidFill>
              <a:latin typeface="Times New Roman"/>
              <a:ea typeface="+mn-lt"/>
              <a:cs typeface="Times New Roman"/>
            </a:endParaRPr>
          </a:p>
          <a:p>
            <a:pPr>
              <a:lnSpc>
                <a:spcPct val="150000"/>
              </a:lnSpc>
            </a:pPr>
            <a:r>
              <a:rPr lang="fr-CA" sz="1100" dirty="0">
                <a:solidFill>
                  <a:schemeClr val="bg1"/>
                </a:solidFill>
                <a:latin typeface="Times New Roman"/>
                <a:ea typeface="Calibri"/>
                <a:cs typeface="Calibri"/>
              </a:rPr>
              <a:t>Delmas-Marty</a:t>
            </a:r>
            <a:r>
              <a:rPr lang="fr-CA" sz="1100" dirty="0">
                <a:solidFill>
                  <a:schemeClr val="bg1"/>
                </a:solidFill>
                <a:latin typeface="Times New Roman"/>
                <a:ea typeface="+mn-lt"/>
                <a:cs typeface="+mn-lt"/>
              </a:rPr>
              <a:t>, Mireille. 2020. Gouverner la mondialisation par le droit. Revue Européenne du droit.</a:t>
            </a:r>
            <a:endParaRPr lang="fr-CA" sz="1100">
              <a:solidFill>
                <a:schemeClr val="bg1"/>
              </a:solidFill>
              <a:latin typeface="Times New Roman"/>
              <a:cs typeface="Times New Roman"/>
            </a:endParaRPr>
          </a:p>
          <a:p>
            <a:pPr>
              <a:lnSpc>
                <a:spcPct val="150000"/>
              </a:lnSpc>
            </a:pPr>
            <a:r>
              <a:rPr lang="en-US" sz="1100" dirty="0">
                <a:solidFill>
                  <a:schemeClr val="bg1"/>
                </a:solidFill>
                <a:latin typeface="Times New Roman"/>
                <a:cs typeface="Times New Roman"/>
              </a:rPr>
              <a:t>Grimmel, Andreas &amp; Yuan Li. 2018. The belt and road initiative: A hybrid model of</a:t>
            </a:r>
            <a:r>
              <a:rPr lang="fr-CA" sz="1100" dirty="0">
                <a:solidFill>
                  <a:schemeClr val="bg1"/>
                </a:solidFill>
                <a:latin typeface="Times New Roman"/>
                <a:ea typeface="+mn-lt"/>
                <a:cs typeface="+mn-lt"/>
              </a:rPr>
              <a:t> </a:t>
            </a:r>
            <a:r>
              <a:rPr lang="en-US" sz="1100" dirty="0">
                <a:solidFill>
                  <a:schemeClr val="bg1"/>
                </a:solidFill>
                <a:latin typeface="Times New Roman"/>
                <a:cs typeface="Times New Roman"/>
              </a:rPr>
              <a:t>regionalism. East Asian Studies No. 122/2018.</a:t>
            </a:r>
            <a:endParaRPr lang="fr-CA" sz="1100">
              <a:solidFill>
                <a:schemeClr val="bg1"/>
              </a:solidFill>
              <a:latin typeface="Times New Roman"/>
              <a:cs typeface="Times New Roman"/>
            </a:endParaRPr>
          </a:p>
          <a:p>
            <a:pPr>
              <a:lnSpc>
                <a:spcPct val="150000"/>
              </a:lnSpc>
            </a:pPr>
            <a:r>
              <a:rPr lang="fr-CA" sz="1100" dirty="0">
                <a:solidFill>
                  <a:schemeClr val="bg1"/>
                </a:solidFill>
                <a:latin typeface="Times New Roman"/>
                <a:ea typeface="Calibri"/>
                <a:cs typeface="Calibri"/>
              </a:rPr>
              <a:t>He</a:t>
            </a:r>
            <a:r>
              <a:rPr lang="fr-CA" sz="1100" dirty="0">
                <a:solidFill>
                  <a:schemeClr val="bg1"/>
                </a:solidFill>
                <a:latin typeface="Times New Roman"/>
                <a:ea typeface="+mn-lt"/>
                <a:cs typeface="+mn-lt"/>
              </a:rPr>
              <a:t>, Chi. 2018. The Belt and Road Initiative as Global Public Good: Implications for International Law. </a:t>
            </a:r>
            <a:r>
              <a:rPr lang="fr-CA" sz="1100" err="1">
                <a:solidFill>
                  <a:schemeClr val="bg1"/>
                </a:solidFill>
                <a:latin typeface="Times New Roman"/>
                <a:ea typeface="+mn-lt"/>
                <a:cs typeface="+mn-lt"/>
              </a:rPr>
              <a:t>Wenhua</a:t>
            </a:r>
            <a:r>
              <a:rPr lang="fr-CA" sz="1100" dirty="0">
                <a:solidFill>
                  <a:schemeClr val="bg1"/>
                </a:solidFill>
                <a:latin typeface="Times New Roman"/>
                <a:ea typeface="+mn-lt"/>
                <a:cs typeface="+mn-lt"/>
              </a:rPr>
              <a:t> Shan et </a:t>
            </a:r>
            <a:r>
              <a:rPr lang="fr-CA" sz="1100" err="1">
                <a:solidFill>
                  <a:schemeClr val="bg1"/>
                </a:solidFill>
                <a:latin typeface="Times New Roman"/>
                <a:ea typeface="+mn-lt"/>
                <a:cs typeface="+mn-lt"/>
              </a:rPr>
              <a:t>Kimmo</a:t>
            </a:r>
            <a:r>
              <a:rPr lang="fr-CA" sz="1100" dirty="0">
                <a:solidFill>
                  <a:schemeClr val="bg1"/>
                </a:solidFill>
                <a:latin typeface="Times New Roman"/>
                <a:ea typeface="+mn-lt"/>
                <a:cs typeface="+mn-lt"/>
              </a:rPr>
              <a:t> </a:t>
            </a:r>
            <a:r>
              <a:rPr lang="fr-CA" sz="1100" err="1">
                <a:solidFill>
                  <a:schemeClr val="bg1"/>
                </a:solidFill>
                <a:latin typeface="Times New Roman"/>
                <a:ea typeface="+mn-lt"/>
                <a:cs typeface="+mn-lt"/>
              </a:rPr>
              <a:t>Nuotio</a:t>
            </a:r>
            <a:r>
              <a:rPr lang="fr-CA" sz="1100" dirty="0">
                <a:solidFill>
                  <a:schemeClr val="bg1"/>
                </a:solidFill>
                <a:latin typeface="Times New Roman"/>
                <a:ea typeface="+mn-lt"/>
                <a:cs typeface="+mn-lt"/>
              </a:rPr>
              <a:t>. Normative </a:t>
            </a:r>
            <a:r>
              <a:rPr lang="fr-CA" sz="1100" err="1">
                <a:solidFill>
                  <a:schemeClr val="bg1"/>
                </a:solidFill>
                <a:latin typeface="Times New Roman"/>
                <a:ea typeface="+mn-lt"/>
                <a:cs typeface="+mn-lt"/>
              </a:rPr>
              <a:t>Readings</a:t>
            </a:r>
            <a:r>
              <a:rPr lang="fr-CA" sz="1100" dirty="0">
                <a:solidFill>
                  <a:schemeClr val="bg1"/>
                </a:solidFill>
                <a:latin typeface="Times New Roman"/>
                <a:ea typeface="+mn-lt"/>
                <a:cs typeface="+mn-lt"/>
              </a:rPr>
              <a:t> of the Belt     and Road Initiative.  Road to New </a:t>
            </a:r>
            <a:r>
              <a:rPr lang="fr-CA" sz="1100" err="1">
                <a:solidFill>
                  <a:schemeClr val="bg1"/>
                </a:solidFill>
                <a:latin typeface="Times New Roman"/>
                <a:ea typeface="+mn-lt"/>
                <a:cs typeface="+mn-lt"/>
              </a:rPr>
              <a:t>Paradigms</a:t>
            </a:r>
            <a:r>
              <a:rPr lang="fr-CA" sz="1100" dirty="0">
                <a:solidFill>
                  <a:schemeClr val="bg1"/>
                </a:solidFill>
                <a:latin typeface="Times New Roman"/>
                <a:ea typeface="+mn-lt"/>
                <a:cs typeface="+mn-lt"/>
              </a:rPr>
              <a:t>. </a:t>
            </a:r>
            <a:r>
              <a:rPr lang="fr-CA" sz="1100" err="1">
                <a:solidFill>
                  <a:schemeClr val="bg1"/>
                </a:solidFill>
                <a:latin typeface="Times New Roman"/>
                <a:ea typeface="+mn-lt"/>
                <a:cs typeface="+mn-lt"/>
              </a:rPr>
              <a:t>Kangle</a:t>
            </a:r>
            <a:r>
              <a:rPr lang="fr-CA" sz="1100" dirty="0">
                <a:solidFill>
                  <a:schemeClr val="bg1"/>
                </a:solidFill>
                <a:latin typeface="Times New Roman"/>
                <a:ea typeface="+mn-lt"/>
                <a:cs typeface="+mn-lt"/>
              </a:rPr>
              <a:t> Zhang Editors.</a:t>
            </a:r>
          </a:p>
          <a:p>
            <a:pPr>
              <a:lnSpc>
                <a:spcPct val="150000"/>
              </a:lnSpc>
            </a:pPr>
            <a:r>
              <a:rPr lang="fr-CA" sz="1100" dirty="0">
                <a:solidFill>
                  <a:schemeClr val="bg1"/>
                </a:solidFill>
                <a:latin typeface="Times New Roman"/>
                <a:ea typeface="+mn-lt"/>
                <a:cs typeface="+mn-lt"/>
              </a:rPr>
              <a:t>Bin, Li. 2021. The Belt and Road Initiative: A New </a:t>
            </a:r>
            <a:r>
              <a:rPr lang="fr-CA" sz="1100" err="1">
                <a:solidFill>
                  <a:schemeClr val="bg1"/>
                </a:solidFill>
                <a:latin typeface="Times New Roman"/>
                <a:ea typeface="+mn-lt"/>
                <a:cs typeface="+mn-lt"/>
              </a:rPr>
              <a:t>Landscape</a:t>
            </a:r>
            <a:r>
              <a:rPr lang="fr-CA" sz="1100" dirty="0">
                <a:solidFill>
                  <a:schemeClr val="bg1"/>
                </a:solidFill>
                <a:latin typeface="Times New Roman"/>
                <a:ea typeface="+mn-lt"/>
                <a:cs typeface="+mn-lt"/>
              </a:rPr>
              <a:t> in Mapping the </a:t>
            </a:r>
            <a:r>
              <a:rPr lang="fr-CA" sz="1100" err="1">
                <a:solidFill>
                  <a:schemeClr val="bg1"/>
                </a:solidFill>
                <a:latin typeface="Times New Roman"/>
                <a:ea typeface="+mn-lt"/>
                <a:cs typeface="+mn-lt"/>
              </a:rPr>
              <a:t>Changing</a:t>
            </a:r>
            <a:r>
              <a:rPr lang="fr-CA" sz="1100" dirty="0">
                <a:solidFill>
                  <a:schemeClr val="bg1"/>
                </a:solidFill>
                <a:latin typeface="Times New Roman"/>
                <a:ea typeface="+mn-lt"/>
                <a:cs typeface="+mn-lt"/>
              </a:rPr>
              <a:t> Global </a:t>
            </a:r>
            <a:r>
              <a:rPr lang="fr-CA" sz="1100" err="1">
                <a:solidFill>
                  <a:schemeClr val="bg1"/>
                </a:solidFill>
                <a:latin typeface="Times New Roman"/>
                <a:ea typeface="+mn-lt"/>
                <a:cs typeface="+mn-lt"/>
              </a:rPr>
              <a:t>Governance</a:t>
            </a:r>
            <a:r>
              <a:rPr lang="fr-CA" sz="1100" dirty="0">
                <a:solidFill>
                  <a:schemeClr val="bg1"/>
                </a:solidFill>
                <a:latin typeface="Times New Roman"/>
                <a:ea typeface="+mn-lt"/>
                <a:cs typeface="+mn-lt"/>
              </a:rPr>
              <a:t>. Revue européenne du droit  (N° 2).</a:t>
            </a:r>
          </a:p>
          <a:p>
            <a:pPr>
              <a:lnSpc>
                <a:spcPct val="150000"/>
              </a:lnSpc>
            </a:pPr>
            <a:r>
              <a:rPr lang="fr-CA" sz="1100" err="1">
                <a:solidFill>
                  <a:schemeClr val="bg1"/>
                </a:solidFill>
                <a:latin typeface="Times New Roman"/>
                <a:ea typeface="+mn-lt"/>
                <a:cs typeface="+mn-lt"/>
              </a:rPr>
              <a:t>Vangeli</a:t>
            </a:r>
            <a:r>
              <a:rPr lang="fr-CA" sz="1100" dirty="0">
                <a:solidFill>
                  <a:schemeClr val="bg1"/>
                </a:solidFill>
                <a:latin typeface="Times New Roman"/>
                <a:ea typeface="+mn-lt"/>
                <a:cs typeface="+mn-lt"/>
              </a:rPr>
              <a:t>, </a:t>
            </a:r>
            <a:r>
              <a:rPr lang="fr-CA" sz="1100" err="1">
                <a:solidFill>
                  <a:schemeClr val="bg1"/>
                </a:solidFill>
                <a:latin typeface="Times New Roman"/>
                <a:ea typeface="+mn-lt"/>
                <a:cs typeface="+mn-lt"/>
              </a:rPr>
              <a:t>Anastas</a:t>
            </a:r>
            <a:r>
              <a:rPr lang="fr-CA" sz="1100" dirty="0">
                <a:solidFill>
                  <a:schemeClr val="bg1"/>
                </a:solidFill>
                <a:latin typeface="Times New Roman"/>
                <a:ea typeface="+mn-lt"/>
                <a:cs typeface="+mn-lt"/>
              </a:rPr>
              <a:t>. 2018. “The Normative </a:t>
            </a:r>
            <a:r>
              <a:rPr lang="fr-CA" sz="1100" err="1">
                <a:solidFill>
                  <a:schemeClr val="bg1"/>
                </a:solidFill>
                <a:latin typeface="Times New Roman"/>
                <a:ea typeface="+mn-lt"/>
                <a:cs typeface="+mn-lt"/>
              </a:rPr>
              <a:t>Foundations</a:t>
            </a:r>
            <a:r>
              <a:rPr lang="fr-CA" sz="1100" dirty="0">
                <a:solidFill>
                  <a:schemeClr val="bg1"/>
                </a:solidFill>
                <a:latin typeface="Times New Roman"/>
                <a:ea typeface="+mn-lt"/>
                <a:cs typeface="+mn-lt"/>
              </a:rPr>
              <a:t> of the Belt and Road Initiative.” Normative </a:t>
            </a:r>
            <a:r>
              <a:rPr lang="fr-CA" sz="1100" err="1">
                <a:solidFill>
                  <a:schemeClr val="bg1"/>
                </a:solidFill>
                <a:latin typeface="Times New Roman"/>
                <a:ea typeface="+mn-lt"/>
                <a:cs typeface="+mn-lt"/>
              </a:rPr>
              <a:t>Readings</a:t>
            </a:r>
            <a:r>
              <a:rPr lang="fr-CA" sz="1100" dirty="0">
                <a:solidFill>
                  <a:schemeClr val="bg1"/>
                </a:solidFill>
                <a:latin typeface="Times New Roman"/>
                <a:ea typeface="+mn-lt"/>
                <a:cs typeface="+mn-lt"/>
              </a:rPr>
              <a:t> of the Belt and Road Initiative, 59–83.</a:t>
            </a:r>
          </a:p>
          <a:p>
            <a:pPr>
              <a:lnSpc>
                <a:spcPct val="150000"/>
              </a:lnSpc>
            </a:pPr>
            <a:r>
              <a:rPr lang="fr-CA" sz="1100" dirty="0">
                <a:solidFill>
                  <a:schemeClr val="bg1"/>
                </a:solidFill>
                <a:latin typeface="Times New Roman"/>
                <a:ea typeface="+mn-lt"/>
                <a:cs typeface="+mn-lt"/>
              </a:rPr>
              <a:t>Abdel </a:t>
            </a:r>
            <a:r>
              <a:rPr lang="fr-CA" sz="1100" err="1">
                <a:solidFill>
                  <a:schemeClr val="bg1"/>
                </a:solidFill>
                <a:latin typeface="Times New Roman"/>
                <a:ea typeface="+mn-lt"/>
                <a:cs typeface="+mn-lt"/>
              </a:rPr>
              <a:t>Ghafar</a:t>
            </a:r>
            <a:r>
              <a:rPr lang="fr-CA" sz="1100" dirty="0">
                <a:solidFill>
                  <a:schemeClr val="bg1"/>
                </a:solidFill>
                <a:latin typeface="Times New Roman"/>
                <a:ea typeface="+mn-lt"/>
                <a:cs typeface="+mn-lt"/>
              </a:rPr>
              <a:t>, Adel &amp; Anna L. Jacobs. 2020. China in the </a:t>
            </a:r>
            <a:r>
              <a:rPr lang="fr-CA" sz="1100" err="1">
                <a:solidFill>
                  <a:schemeClr val="bg1"/>
                </a:solidFill>
                <a:latin typeface="Times New Roman"/>
                <a:ea typeface="+mn-lt"/>
                <a:cs typeface="+mn-lt"/>
              </a:rPr>
              <a:t>mediterranean</a:t>
            </a:r>
            <a:r>
              <a:rPr lang="fr-CA" sz="1100" dirty="0">
                <a:solidFill>
                  <a:schemeClr val="bg1"/>
                </a:solidFill>
                <a:latin typeface="Times New Roman"/>
                <a:ea typeface="+mn-lt"/>
                <a:cs typeface="+mn-lt"/>
              </a:rPr>
              <a:t> : implication of </a:t>
            </a:r>
            <a:r>
              <a:rPr lang="fr-CA" sz="1100" err="1">
                <a:solidFill>
                  <a:schemeClr val="bg1"/>
                </a:solidFill>
                <a:latin typeface="Times New Roman"/>
                <a:ea typeface="+mn-lt"/>
                <a:cs typeface="+mn-lt"/>
              </a:rPr>
              <a:t>expanding</a:t>
            </a:r>
            <a:r>
              <a:rPr lang="fr-CA" sz="1100" dirty="0">
                <a:solidFill>
                  <a:schemeClr val="bg1"/>
                </a:solidFill>
                <a:latin typeface="Times New Roman"/>
                <a:ea typeface="+mn-lt"/>
                <a:cs typeface="+mn-lt"/>
              </a:rPr>
              <a:t> sino-</a:t>
            </a:r>
            <a:r>
              <a:rPr lang="fr-CA" sz="1100" err="1">
                <a:solidFill>
                  <a:schemeClr val="bg1"/>
                </a:solidFill>
                <a:latin typeface="Times New Roman"/>
                <a:ea typeface="+mn-lt"/>
                <a:cs typeface="+mn-lt"/>
              </a:rPr>
              <a:t>north</a:t>
            </a:r>
            <a:r>
              <a:rPr lang="fr-CA" sz="1100" dirty="0">
                <a:solidFill>
                  <a:schemeClr val="bg1"/>
                </a:solidFill>
                <a:latin typeface="Times New Roman"/>
                <a:ea typeface="+mn-lt"/>
                <a:cs typeface="+mn-lt"/>
              </a:rPr>
              <a:t> </a:t>
            </a:r>
            <a:r>
              <a:rPr lang="fr-CA" sz="1100" err="1">
                <a:solidFill>
                  <a:schemeClr val="bg1"/>
                </a:solidFill>
                <a:latin typeface="Times New Roman"/>
                <a:ea typeface="+mn-lt"/>
                <a:cs typeface="+mn-lt"/>
              </a:rPr>
              <a:t>africa</a:t>
            </a:r>
            <a:r>
              <a:rPr lang="fr-CA" sz="1100" dirty="0">
                <a:solidFill>
                  <a:schemeClr val="bg1"/>
                </a:solidFill>
                <a:latin typeface="Times New Roman"/>
                <a:ea typeface="+mn-lt"/>
                <a:cs typeface="+mn-lt"/>
              </a:rPr>
              <a:t> relations. Global China.</a:t>
            </a:r>
          </a:p>
          <a:p>
            <a:pPr algn="just">
              <a:lnSpc>
                <a:spcPct val="150000"/>
              </a:lnSpc>
            </a:pPr>
            <a:r>
              <a:rPr lang="fr-CA" sz="1050" dirty="0">
                <a:solidFill>
                  <a:schemeClr val="bg1"/>
                </a:solidFill>
                <a:latin typeface="Times New Roman"/>
                <a:ea typeface="+mn-lt"/>
                <a:cs typeface="Times New Roman"/>
              </a:rPr>
              <a:t>Zoubir, Yahia H. 2022. “China in the Southern Mediterranean: Integrating the Greater Maghreb in the new silk road”. Mediterranean Politics.</a:t>
            </a:r>
            <a:endParaRPr lang="fr-CA" sz="1050">
              <a:solidFill>
                <a:schemeClr val="bg1"/>
              </a:solidFill>
              <a:latin typeface="Times New Roman"/>
              <a:ea typeface="+mn-lt"/>
              <a:cs typeface="+mn-lt"/>
            </a:endParaRPr>
          </a:p>
          <a:p>
            <a:pPr algn="just">
              <a:lnSpc>
                <a:spcPct val="150000"/>
              </a:lnSpc>
            </a:pPr>
            <a:r>
              <a:rPr lang="fr-CA" sz="1050" dirty="0">
                <a:solidFill>
                  <a:schemeClr val="bg1"/>
                </a:solidFill>
                <a:latin typeface="Times New Roman"/>
                <a:ea typeface="+mn-lt"/>
                <a:cs typeface="Times New Roman"/>
              </a:rPr>
              <a:t>Zoubir, Yahia H. 2019. “Les relations de la Chine avec les pays du Maghreb : la place prépondérante de l’Algérie.” Confluences Méditerranée. N° 109.</a:t>
            </a:r>
            <a:endParaRPr lang="fr-CA" sz="1050" dirty="0">
              <a:solidFill>
                <a:schemeClr val="bg1"/>
              </a:solidFill>
              <a:latin typeface="Times New Roman"/>
              <a:ea typeface="Calibri"/>
              <a:cs typeface="Calibri"/>
            </a:endParaRPr>
          </a:p>
          <a:p>
            <a:pPr algn="just">
              <a:lnSpc>
                <a:spcPct val="150000"/>
              </a:lnSpc>
            </a:pPr>
            <a:r>
              <a:rPr lang="fr-CA" sz="1050" dirty="0">
                <a:solidFill>
                  <a:schemeClr val="bg1"/>
                </a:solidFill>
                <a:latin typeface="Times New Roman"/>
                <a:ea typeface="+mn-lt"/>
                <a:cs typeface="Times New Roman"/>
              </a:rPr>
              <a:t>Zoubir, Yahia H. &amp; Youcef </a:t>
            </a:r>
            <a:r>
              <a:rPr lang="fr-CA" sz="1050" dirty="0" err="1">
                <a:solidFill>
                  <a:schemeClr val="bg1"/>
                </a:solidFill>
                <a:latin typeface="Times New Roman"/>
                <a:ea typeface="+mn-lt"/>
                <a:cs typeface="Times New Roman"/>
              </a:rPr>
              <a:t>Hamitouche</a:t>
            </a:r>
            <a:r>
              <a:rPr lang="fr-CA" sz="1050" dirty="0">
                <a:solidFill>
                  <a:schemeClr val="bg1"/>
                </a:solidFill>
                <a:latin typeface="Times New Roman"/>
                <a:ea typeface="+mn-lt"/>
                <a:cs typeface="Times New Roman"/>
              </a:rPr>
              <a:t>. 2019. “</a:t>
            </a:r>
            <a:r>
              <a:rPr lang="fr-CA" sz="1050" dirty="0" err="1">
                <a:solidFill>
                  <a:schemeClr val="bg1"/>
                </a:solidFill>
                <a:latin typeface="Times New Roman"/>
                <a:ea typeface="+mn-lt"/>
                <a:cs typeface="Times New Roman"/>
              </a:rPr>
              <a:t>China’s</a:t>
            </a:r>
            <a:r>
              <a:rPr lang="fr-CA" sz="1050" dirty="0">
                <a:solidFill>
                  <a:schemeClr val="bg1"/>
                </a:solidFill>
                <a:latin typeface="Times New Roman"/>
                <a:ea typeface="+mn-lt"/>
                <a:cs typeface="Times New Roman"/>
              </a:rPr>
              <a:t> Relations </a:t>
            </a:r>
            <a:r>
              <a:rPr lang="fr-CA" sz="1050" dirty="0" err="1">
                <a:solidFill>
                  <a:schemeClr val="bg1"/>
                </a:solidFill>
                <a:latin typeface="Times New Roman"/>
                <a:ea typeface="+mn-lt"/>
                <a:cs typeface="Times New Roman"/>
              </a:rPr>
              <a:t>with</a:t>
            </a:r>
            <a:r>
              <a:rPr lang="fr-CA" sz="1050" dirty="0">
                <a:solidFill>
                  <a:schemeClr val="bg1"/>
                </a:solidFill>
                <a:latin typeface="Times New Roman"/>
                <a:ea typeface="+mn-lt"/>
                <a:cs typeface="Times New Roman"/>
              </a:rPr>
              <a:t> Algeria A Strategic Partnership?”. The </a:t>
            </a:r>
            <a:r>
              <a:rPr lang="fr-CA" sz="1050" dirty="0" err="1">
                <a:solidFill>
                  <a:schemeClr val="bg1"/>
                </a:solidFill>
                <a:latin typeface="Times New Roman"/>
                <a:ea typeface="+mn-lt"/>
                <a:cs typeface="Times New Roman"/>
              </a:rPr>
              <a:t>Politics</a:t>
            </a:r>
            <a:r>
              <a:rPr lang="fr-CA" sz="1050" dirty="0">
                <a:solidFill>
                  <a:schemeClr val="bg1"/>
                </a:solidFill>
                <a:latin typeface="Times New Roman"/>
                <a:ea typeface="+mn-lt"/>
                <a:cs typeface="Times New Roman"/>
              </a:rPr>
              <a:t> of Algeria. Première édition. Routledge.</a:t>
            </a:r>
            <a:endParaRPr lang="fr-CA" sz="1050" dirty="0">
              <a:solidFill>
                <a:schemeClr val="bg1"/>
              </a:solidFill>
              <a:latin typeface="Times New Roman"/>
              <a:ea typeface="Calibri"/>
              <a:cs typeface="Calibri"/>
            </a:endParaRPr>
          </a:p>
        </p:txBody>
      </p:sp>
      <p:sp>
        <p:nvSpPr>
          <p:cNvPr id="12" name="Rectangle 11">
            <a:extLst>
              <a:ext uri="{FF2B5EF4-FFF2-40B4-BE49-F238E27FC236}">
                <a16:creationId xmlns:a16="http://schemas.microsoft.com/office/drawing/2014/main" id="{9DD005C1-8C51-42D6-9BEE-B9B8384974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6206" y="115193"/>
            <a:ext cx="11939588" cy="6627614"/>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447688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E8A8EAB8-D2FF-444D-B34B-7D32F106AD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re 1">
            <a:extLst>
              <a:ext uri="{FF2B5EF4-FFF2-40B4-BE49-F238E27FC236}">
                <a16:creationId xmlns:a16="http://schemas.microsoft.com/office/drawing/2014/main" id="{D69F9981-66A3-EEAE-1E84-53131E0F70A7}"/>
              </a:ext>
            </a:extLst>
          </p:cNvPr>
          <p:cNvSpPr>
            <a:spLocks noGrp="1"/>
          </p:cNvSpPr>
          <p:nvPr>
            <p:ph type="title"/>
          </p:nvPr>
        </p:nvSpPr>
        <p:spPr>
          <a:xfrm>
            <a:off x="6487170" y="448721"/>
            <a:ext cx="4760356" cy="1225650"/>
          </a:xfrm>
        </p:spPr>
        <p:txBody>
          <a:bodyPr anchor="b">
            <a:normAutofit/>
          </a:bodyPr>
          <a:lstStyle/>
          <a:p>
            <a:r>
              <a:rPr lang="fr-CA" sz="2800" b="1" dirty="0">
                <a:solidFill>
                  <a:schemeClr val="bg1"/>
                </a:solidFill>
                <a:cs typeface="Calibri Light"/>
              </a:rPr>
              <a:t>Problématique et hypothèse</a:t>
            </a:r>
            <a:endParaRPr lang="fr-CA" sz="2800" b="1" dirty="0">
              <a:solidFill>
                <a:schemeClr val="bg1"/>
              </a:solidFill>
            </a:endParaRPr>
          </a:p>
        </p:txBody>
      </p:sp>
      <p:pic>
        <p:nvPicPr>
          <p:cNvPr id="4" name="Image 4">
            <a:extLst>
              <a:ext uri="{FF2B5EF4-FFF2-40B4-BE49-F238E27FC236}">
                <a16:creationId xmlns:a16="http://schemas.microsoft.com/office/drawing/2014/main" id="{7655B8A1-8C95-D84B-56AC-C7141B452C6B}"/>
              </a:ext>
            </a:extLst>
          </p:cNvPr>
          <p:cNvPicPr>
            <a:picLocks noChangeAspect="1"/>
          </p:cNvPicPr>
          <p:nvPr/>
        </p:nvPicPr>
        <p:blipFill>
          <a:blip r:embed="rId2"/>
          <a:stretch>
            <a:fillRect/>
          </a:stretch>
        </p:blipFill>
        <p:spPr>
          <a:xfrm>
            <a:off x="256837" y="1233160"/>
            <a:ext cx="3185350" cy="4996626"/>
          </a:xfrm>
          <a:prstGeom prst="rect">
            <a:avLst/>
          </a:prstGeom>
        </p:spPr>
      </p:pic>
      <p:cxnSp>
        <p:nvCxnSpPr>
          <p:cNvPr id="28" name="Straight Connector 27">
            <a:extLst>
              <a:ext uri="{FF2B5EF4-FFF2-40B4-BE49-F238E27FC236}">
                <a16:creationId xmlns:a16="http://schemas.microsoft.com/office/drawing/2014/main" id="{EEA38897-7BA3-4408-8083-3235339C4A6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6527800" y="1749756"/>
            <a:ext cx="4718304"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Espace réservé du contenu 2">
            <a:extLst>
              <a:ext uri="{FF2B5EF4-FFF2-40B4-BE49-F238E27FC236}">
                <a16:creationId xmlns:a16="http://schemas.microsoft.com/office/drawing/2014/main" id="{6C32037A-56B7-F7FA-A448-64F88CDF8C5A}"/>
              </a:ext>
            </a:extLst>
          </p:cNvPr>
          <p:cNvSpPr>
            <a:spLocks noGrp="1"/>
          </p:cNvSpPr>
          <p:nvPr>
            <p:ph idx="1"/>
          </p:nvPr>
        </p:nvSpPr>
        <p:spPr>
          <a:xfrm>
            <a:off x="4201083" y="1897558"/>
            <a:ext cx="7040714" cy="4635991"/>
          </a:xfrm>
        </p:spPr>
        <p:txBody>
          <a:bodyPr vert="horz" lIns="91440" tIns="45720" rIns="91440" bIns="45720" rtlCol="0" anchor="t">
            <a:noAutofit/>
          </a:bodyPr>
          <a:lstStyle/>
          <a:p>
            <a:pPr>
              <a:lnSpc>
                <a:spcPct val="150000"/>
              </a:lnSpc>
            </a:pPr>
            <a:r>
              <a:rPr lang="fr-CA" sz="1100" dirty="0">
                <a:solidFill>
                  <a:schemeClr val="bg1"/>
                </a:solidFill>
                <a:latin typeface="Times New Roman"/>
                <a:ea typeface="+mn-lt"/>
                <a:cs typeface="+mn-lt"/>
              </a:rPr>
              <a:t>Problématique : Quels sont les avantages et limites de ce levier diplomatique complexe pour les </a:t>
            </a:r>
            <a:r>
              <a:rPr lang="fr-CA" sz="1100" dirty="0" err="1">
                <a:solidFill>
                  <a:schemeClr val="bg1"/>
                </a:solidFill>
                <a:latin typeface="Times New Roman"/>
                <a:ea typeface="+mn-lt"/>
                <a:cs typeface="+mn-lt"/>
              </a:rPr>
              <a:t>Etats</a:t>
            </a:r>
            <a:r>
              <a:rPr lang="fr-CA" sz="1100" dirty="0">
                <a:solidFill>
                  <a:schemeClr val="bg1"/>
                </a:solidFill>
                <a:latin typeface="Times New Roman"/>
                <a:ea typeface="+mn-lt"/>
                <a:cs typeface="+mn-lt"/>
              </a:rPr>
              <a:t> africains ?</a:t>
            </a:r>
            <a:endParaRPr lang="fr-CA" sz="1100" dirty="0">
              <a:solidFill>
                <a:schemeClr val="bg1"/>
              </a:solidFill>
              <a:latin typeface="Times New Roman"/>
              <a:cs typeface="Times New Roman"/>
            </a:endParaRPr>
          </a:p>
          <a:p>
            <a:pPr>
              <a:lnSpc>
                <a:spcPct val="150000"/>
              </a:lnSpc>
            </a:pPr>
            <a:r>
              <a:rPr lang="fr-CA" sz="1100" b="1" dirty="0">
                <a:solidFill>
                  <a:schemeClr val="bg1"/>
                </a:solidFill>
                <a:latin typeface="Times New Roman"/>
                <a:cs typeface="Times New Roman"/>
              </a:rPr>
              <a:t>Hypothèse :</a:t>
            </a:r>
            <a:r>
              <a:rPr lang="fr-CA" sz="1100" dirty="0">
                <a:solidFill>
                  <a:schemeClr val="bg1"/>
                </a:solidFill>
                <a:latin typeface="Times New Roman"/>
                <a:cs typeface="Times New Roman"/>
              </a:rPr>
              <a:t> </a:t>
            </a:r>
            <a:r>
              <a:rPr lang="fr-CA" sz="1100" dirty="0">
                <a:solidFill>
                  <a:schemeClr val="bg1"/>
                </a:solidFill>
                <a:latin typeface="Times New Roman"/>
                <a:ea typeface="+mn-lt"/>
                <a:cs typeface="+mn-lt"/>
              </a:rPr>
              <a:t>Les puissances régionales du continent africain s'appuient régulièrement sur des organisations multilatérales afin d'accomplir leurs objectifs de développement et de stabilité. </a:t>
            </a:r>
            <a:endParaRPr lang="fr-CA" sz="1100">
              <a:solidFill>
                <a:schemeClr val="bg1"/>
              </a:solidFill>
              <a:latin typeface="Times New Roman"/>
              <a:cs typeface="Calibri"/>
            </a:endParaRPr>
          </a:p>
          <a:p>
            <a:pPr>
              <a:lnSpc>
                <a:spcPct val="150000"/>
              </a:lnSpc>
            </a:pPr>
            <a:r>
              <a:rPr lang="fr-CA" sz="1100" b="1" dirty="0">
                <a:solidFill>
                  <a:schemeClr val="bg1"/>
                </a:solidFill>
                <a:latin typeface="Times New Roman"/>
                <a:cs typeface="Times New Roman"/>
              </a:rPr>
              <a:t>Cadre théorique : </a:t>
            </a:r>
            <a:r>
              <a:rPr lang="fr-CA" sz="1100" dirty="0">
                <a:solidFill>
                  <a:schemeClr val="bg1"/>
                </a:solidFill>
                <a:latin typeface="Times New Roman"/>
                <a:cs typeface="Times New Roman"/>
              </a:rPr>
              <a:t>“</a:t>
            </a:r>
            <a:r>
              <a:rPr lang="fr-CA" sz="1100" dirty="0" err="1">
                <a:solidFill>
                  <a:schemeClr val="bg1"/>
                </a:solidFill>
                <a:latin typeface="Times New Roman"/>
                <a:cs typeface="Times New Roman"/>
              </a:rPr>
              <a:t>After</a:t>
            </a:r>
            <a:r>
              <a:rPr lang="fr-CA" sz="1100" dirty="0">
                <a:solidFill>
                  <a:schemeClr val="bg1"/>
                </a:solidFill>
                <a:latin typeface="Times New Roman"/>
                <a:cs typeface="Times New Roman"/>
              </a:rPr>
              <a:t> </a:t>
            </a:r>
            <a:r>
              <a:rPr lang="fr-CA" sz="1100" dirty="0" err="1">
                <a:solidFill>
                  <a:schemeClr val="bg1"/>
                </a:solidFill>
                <a:latin typeface="Times New Roman"/>
                <a:cs typeface="Times New Roman"/>
              </a:rPr>
              <a:t>Hegemony</a:t>
            </a:r>
            <a:r>
              <a:rPr lang="fr-CA" sz="1100" dirty="0">
                <a:solidFill>
                  <a:schemeClr val="bg1"/>
                </a:solidFill>
                <a:latin typeface="Times New Roman"/>
                <a:cs typeface="Times New Roman"/>
              </a:rPr>
              <a:t>” de </a:t>
            </a:r>
            <a:r>
              <a:rPr lang="fr-CA" sz="1100" dirty="0" err="1">
                <a:solidFill>
                  <a:schemeClr val="bg1"/>
                </a:solidFill>
                <a:latin typeface="Times New Roman"/>
                <a:cs typeface="Times New Roman"/>
              </a:rPr>
              <a:t>Keohane</a:t>
            </a:r>
            <a:r>
              <a:rPr lang="fr-CA" sz="1100" dirty="0">
                <a:solidFill>
                  <a:schemeClr val="bg1"/>
                </a:solidFill>
                <a:latin typeface="Times New Roman"/>
                <a:cs typeface="Times New Roman"/>
              </a:rPr>
              <a:t> (1984 : actualisé en 2005)</a:t>
            </a:r>
          </a:p>
          <a:p>
            <a:pPr>
              <a:lnSpc>
                <a:spcPct val="150000"/>
              </a:lnSpc>
            </a:pPr>
            <a:r>
              <a:rPr lang="fr-CA" sz="1100" dirty="0">
                <a:solidFill>
                  <a:schemeClr val="bg1"/>
                </a:solidFill>
                <a:latin typeface="Times New Roman"/>
                <a:ea typeface="+mn-lt"/>
                <a:cs typeface="+mn-lt"/>
              </a:rPr>
              <a:t>Multilatéralisme : Coopération de plus de deux États dans le but d'instaurer des règles communes</a:t>
            </a:r>
          </a:p>
          <a:p>
            <a:pPr>
              <a:lnSpc>
                <a:spcPct val="150000"/>
              </a:lnSpc>
            </a:pPr>
            <a:r>
              <a:rPr lang="fr-CA" sz="1100" dirty="0" err="1">
                <a:solidFill>
                  <a:schemeClr val="bg1"/>
                </a:solidFill>
                <a:latin typeface="Times New Roman"/>
                <a:cs typeface="Times New Roman"/>
              </a:rPr>
              <a:t>Keohane</a:t>
            </a:r>
            <a:r>
              <a:rPr lang="fr-CA" sz="1100" dirty="0">
                <a:solidFill>
                  <a:schemeClr val="bg1"/>
                </a:solidFill>
                <a:latin typeface="Times New Roman"/>
                <a:cs typeface="Times New Roman"/>
              </a:rPr>
              <a:t> : Les interactions internationales sont structurées par des régimes internationaux et sont soumis à des normes communes (politiques, économique, culturelle, géographique, ...) officielles ou officieuses.</a:t>
            </a:r>
          </a:p>
          <a:p>
            <a:pPr>
              <a:lnSpc>
                <a:spcPct val="150000"/>
              </a:lnSpc>
            </a:pPr>
            <a:r>
              <a:rPr lang="fr-CA" sz="1100" dirty="0">
                <a:solidFill>
                  <a:schemeClr val="bg1"/>
                </a:solidFill>
                <a:latin typeface="Times New Roman"/>
                <a:cs typeface="Times New Roman"/>
              </a:rPr>
              <a:t>Quelques organisations multilatérales présentes en Afriques : L'Union Africaine, la BRI, la CEDEAO, l'UMA.</a:t>
            </a:r>
          </a:p>
          <a:p>
            <a:pPr>
              <a:lnSpc>
                <a:spcPct val="150000"/>
              </a:lnSpc>
            </a:pPr>
            <a:r>
              <a:rPr lang="fr-CA" sz="1100" dirty="0">
                <a:solidFill>
                  <a:schemeClr val="bg1"/>
                </a:solidFill>
                <a:latin typeface="Times New Roman"/>
                <a:ea typeface="+mn-lt"/>
                <a:cs typeface="+mn-lt"/>
              </a:rPr>
              <a:t>Les puissances régionales du continent africain emploient régulièrement le levier du multilatéralisme afin d'acquérir davantage de poids à l'international, mais également dans le but d'obtenir une marge de manœuvre supplémentaire sur le plan domestique.</a:t>
            </a:r>
            <a:endParaRPr lang="fr-CA" sz="1100">
              <a:solidFill>
                <a:schemeClr val="bg1"/>
              </a:solidFill>
              <a:latin typeface="Times New Roman"/>
              <a:ea typeface="Calibri" panose="020F0502020204030204"/>
              <a:cs typeface="Calibri"/>
            </a:endParaRPr>
          </a:p>
        </p:txBody>
      </p:sp>
      <p:cxnSp>
        <p:nvCxnSpPr>
          <p:cNvPr id="30" name="Straight Connector 29">
            <a:extLst>
              <a:ext uri="{FF2B5EF4-FFF2-40B4-BE49-F238E27FC236}">
                <a16:creationId xmlns:a16="http://schemas.microsoft.com/office/drawing/2014/main" id="{F11AD06B-AB20-4097-8606-5DA00DBACE8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6527800" y="5707672"/>
            <a:ext cx="4713997"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956880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Rectangle 8">
            <a:extLst>
              <a:ext uri="{FF2B5EF4-FFF2-40B4-BE49-F238E27FC236}">
                <a16:creationId xmlns:a16="http://schemas.microsoft.com/office/drawing/2014/main" id="{E8A8EAB8-D2FF-444D-B34B-7D32F106AD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re 1">
            <a:extLst>
              <a:ext uri="{FF2B5EF4-FFF2-40B4-BE49-F238E27FC236}">
                <a16:creationId xmlns:a16="http://schemas.microsoft.com/office/drawing/2014/main" id="{9DBF0325-76FD-C1CB-15D2-B0FB1A0BC711}"/>
              </a:ext>
            </a:extLst>
          </p:cNvPr>
          <p:cNvSpPr>
            <a:spLocks noGrp="1"/>
          </p:cNvSpPr>
          <p:nvPr>
            <p:ph type="title"/>
          </p:nvPr>
        </p:nvSpPr>
        <p:spPr>
          <a:xfrm>
            <a:off x="838200" y="448721"/>
            <a:ext cx="4707671" cy="1225650"/>
          </a:xfrm>
        </p:spPr>
        <p:txBody>
          <a:bodyPr anchor="b">
            <a:normAutofit/>
          </a:bodyPr>
          <a:lstStyle/>
          <a:p>
            <a:r>
              <a:rPr lang="fr-CA" sz="3800">
                <a:solidFill>
                  <a:schemeClr val="bg1"/>
                </a:solidFill>
                <a:cs typeface="Calibri Light"/>
              </a:rPr>
              <a:t>After Hegemony de Keohane</a:t>
            </a:r>
            <a:endParaRPr lang="fr-FR" sz="3800">
              <a:solidFill>
                <a:schemeClr val="bg1"/>
              </a:solidFill>
            </a:endParaRPr>
          </a:p>
        </p:txBody>
      </p:sp>
      <p:cxnSp>
        <p:nvCxnSpPr>
          <p:cNvPr id="7" name="Straight Connector 10">
            <a:extLst>
              <a:ext uri="{FF2B5EF4-FFF2-40B4-BE49-F238E27FC236}">
                <a16:creationId xmlns:a16="http://schemas.microsoft.com/office/drawing/2014/main" id="{EEA38897-7BA3-4408-8083-3235339C4A6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1873" y="1749756"/>
            <a:ext cx="4718304"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Espace réservé du contenu 2">
            <a:extLst>
              <a:ext uri="{FF2B5EF4-FFF2-40B4-BE49-F238E27FC236}">
                <a16:creationId xmlns:a16="http://schemas.microsoft.com/office/drawing/2014/main" id="{346D4F5A-C142-1EC3-0035-21FD1A927856}"/>
              </a:ext>
            </a:extLst>
          </p:cNvPr>
          <p:cNvSpPr>
            <a:spLocks noGrp="1"/>
          </p:cNvSpPr>
          <p:nvPr>
            <p:ph idx="1"/>
          </p:nvPr>
        </p:nvSpPr>
        <p:spPr>
          <a:xfrm>
            <a:off x="199754" y="2035237"/>
            <a:ext cx="6213465" cy="3504477"/>
          </a:xfrm>
        </p:spPr>
        <p:txBody>
          <a:bodyPr vert="horz" lIns="91440" tIns="45720" rIns="91440" bIns="45720" rtlCol="0" anchor="t">
            <a:noAutofit/>
          </a:bodyPr>
          <a:lstStyle/>
          <a:p>
            <a:pPr>
              <a:lnSpc>
                <a:spcPct val="150000"/>
              </a:lnSpc>
            </a:pPr>
            <a:r>
              <a:rPr lang="fr-FR" sz="1100" dirty="0">
                <a:solidFill>
                  <a:schemeClr val="bg1"/>
                </a:solidFill>
                <a:latin typeface="Times New Roman"/>
                <a:ea typeface="+mn-lt"/>
                <a:cs typeface="+mn-lt"/>
              </a:rPr>
              <a:t>La persistance du système international rend la coopération nécessaire en raison des conséquences qu’un choix anti-communautaire peut avoir sur les prochaines interactions.</a:t>
            </a:r>
            <a:endParaRPr lang="fr-FR" sz="1100" dirty="0">
              <a:solidFill>
                <a:schemeClr val="bg1"/>
              </a:solidFill>
              <a:latin typeface="Times New Roman"/>
              <a:cs typeface="Arial"/>
            </a:endParaRPr>
          </a:p>
          <a:p>
            <a:pPr>
              <a:lnSpc>
                <a:spcPct val="150000"/>
              </a:lnSpc>
            </a:pPr>
            <a:r>
              <a:rPr lang="fr-FR" sz="1100" dirty="0">
                <a:solidFill>
                  <a:schemeClr val="bg1"/>
                </a:solidFill>
                <a:latin typeface="Times New Roman"/>
                <a:cs typeface="Times New Roman"/>
              </a:rPr>
              <a:t>Les régimes internationaux ne sont pas incompatibles avec la </a:t>
            </a:r>
            <a:r>
              <a:rPr lang="fr-FR" sz="1100" b="1" dirty="0">
                <a:solidFill>
                  <a:schemeClr val="bg1"/>
                </a:solidFill>
                <a:latin typeface="Times New Roman"/>
                <a:cs typeface="Times New Roman"/>
              </a:rPr>
              <a:t>souveraineté </a:t>
            </a:r>
            <a:r>
              <a:rPr lang="fr-FR" sz="1100" dirty="0">
                <a:solidFill>
                  <a:schemeClr val="bg1"/>
                </a:solidFill>
                <a:latin typeface="Times New Roman"/>
                <a:cs typeface="Times New Roman"/>
              </a:rPr>
              <a:t>des Etats</a:t>
            </a:r>
            <a:endParaRPr lang="fr-FR" sz="1100" dirty="0">
              <a:solidFill>
                <a:schemeClr val="bg1"/>
              </a:solidFill>
              <a:latin typeface="Times New Roman"/>
              <a:cs typeface="Arial"/>
            </a:endParaRPr>
          </a:p>
          <a:p>
            <a:pPr>
              <a:lnSpc>
                <a:spcPct val="150000"/>
              </a:lnSpc>
            </a:pPr>
            <a:r>
              <a:rPr lang="fr-FR" sz="1100" dirty="0">
                <a:solidFill>
                  <a:schemeClr val="bg1"/>
                </a:solidFill>
                <a:latin typeface="Times New Roman"/>
                <a:cs typeface="Times New Roman"/>
              </a:rPr>
              <a:t>Les régimes internationaux, même non contraignants, permettent de faciliter la </a:t>
            </a:r>
            <a:r>
              <a:rPr lang="fr-FR" sz="1100" b="1" dirty="0">
                <a:solidFill>
                  <a:schemeClr val="bg1"/>
                </a:solidFill>
                <a:latin typeface="Times New Roman"/>
                <a:cs typeface="Times New Roman"/>
              </a:rPr>
              <a:t>coopération</a:t>
            </a:r>
            <a:r>
              <a:rPr lang="fr-FR" sz="1100" dirty="0">
                <a:solidFill>
                  <a:schemeClr val="bg1"/>
                </a:solidFill>
                <a:latin typeface="Times New Roman"/>
                <a:cs typeface="Times New Roman"/>
              </a:rPr>
              <a:t>.</a:t>
            </a:r>
            <a:endParaRPr lang="fr-FR" sz="1100" dirty="0">
              <a:solidFill>
                <a:schemeClr val="bg1"/>
              </a:solidFill>
              <a:latin typeface="Times New Roman"/>
              <a:cs typeface="Arial"/>
            </a:endParaRPr>
          </a:p>
          <a:p>
            <a:pPr>
              <a:lnSpc>
                <a:spcPct val="150000"/>
              </a:lnSpc>
            </a:pPr>
            <a:r>
              <a:rPr lang="fr-FR" sz="1100" dirty="0">
                <a:solidFill>
                  <a:schemeClr val="bg1"/>
                </a:solidFill>
                <a:latin typeface="Times New Roman"/>
                <a:cs typeface="Arial"/>
              </a:rPr>
              <a:t>Les régimes internationaux résolvent trois problèmes fondamentaux de la coopération internationale :</a:t>
            </a:r>
          </a:p>
          <a:p>
            <a:pPr>
              <a:lnSpc>
                <a:spcPct val="150000"/>
              </a:lnSpc>
              <a:buAutoNum type="arabicPeriod"/>
            </a:pPr>
            <a:r>
              <a:rPr lang="fr-FR" sz="1100" b="1" dirty="0">
                <a:solidFill>
                  <a:schemeClr val="bg1"/>
                </a:solidFill>
                <a:latin typeface="Times New Roman"/>
                <a:cs typeface="Arial"/>
              </a:rPr>
              <a:t>L'asymétrie de l'information :</a:t>
            </a:r>
            <a:r>
              <a:rPr lang="fr-FR" sz="1100" dirty="0">
                <a:solidFill>
                  <a:schemeClr val="bg1"/>
                </a:solidFill>
                <a:latin typeface="Times New Roman"/>
                <a:cs typeface="Arial"/>
              </a:rPr>
              <a:t> les régimes fournissent l'information nécessaire aux Etats membres et facilitent leur communication</a:t>
            </a:r>
          </a:p>
          <a:p>
            <a:pPr>
              <a:lnSpc>
                <a:spcPct val="150000"/>
              </a:lnSpc>
              <a:buAutoNum type="arabicPeriod"/>
            </a:pPr>
            <a:r>
              <a:rPr lang="fr-FR" sz="1100" b="1" dirty="0">
                <a:solidFill>
                  <a:schemeClr val="bg1"/>
                </a:solidFill>
                <a:latin typeface="Times New Roman"/>
                <a:cs typeface="Arial"/>
              </a:rPr>
              <a:t>Le risque moral :</a:t>
            </a:r>
            <a:r>
              <a:rPr lang="fr-FR" sz="1100" dirty="0">
                <a:solidFill>
                  <a:schemeClr val="bg1"/>
                </a:solidFill>
                <a:latin typeface="Times New Roman"/>
                <a:cs typeface="Arial"/>
              </a:rPr>
              <a:t> Les régimes réduisent la perception des risques en augmentant la confiance des Etats membres</a:t>
            </a:r>
          </a:p>
          <a:p>
            <a:pPr>
              <a:lnSpc>
                <a:spcPct val="150000"/>
              </a:lnSpc>
              <a:buAutoNum type="arabicPeriod"/>
            </a:pPr>
            <a:r>
              <a:rPr lang="fr-FR" sz="1100" b="1" dirty="0">
                <a:solidFill>
                  <a:schemeClr val="bg1"/>
                </a:solidFill>
                <a:latin typeface="Times New Roman"/>
                <a:cs typeface="Arial"/>
              </a:rPr>
              <a:t>L'irresponsabilité des Etats : </a:t>
            </a:r>
            <a:r>
              <a:rPr lang="fr-FR" sz="1100" dirty="0">
                <a:solidFill>
                  <a:schemeClr val="bg1"/>
                </a:solidFill>
                <a:latin typeface="Times New Roman"/>
                <a:cs typeface="Arial"/>
              </a:rPr>
              <a:t>les régimes permettent aux Etats de prendre des risques (crédits, projets ambitieux, …)</a:t>
            </a:r>
          </a:p>
        </p:txBody>
      </p:sp>
      <p:cxnSp>
        <p:nvCxnSpPr>
          <p:cNvPr id="8" name="Straight Connector 12">
            <a:extLst>
              <a:ext uri="{FF2B5EF4-FFF2-40B4-BE49-F238E27FC236}">
                <a16:creationId xmlns:a16="http://schemas.microsoft.com/office/drawing/2014/main" id="{F11AD06B-AB20-4097-8606-5DA00DBACE8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4027" y="5707672"/>
            <a:ext cx="4713997"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4" name="Image 5">
            <a:extLst>
              <a:ext uri="{FF2B5EF4-FFF2-40B4-BE49-F238E27FC236}">
                <a16:creationId xmlns:a16="http://schemas.microsoft.com/office/drawing/2014/main" id="{3D746188-8CA5-FBE0-BCFE-93CECA812E3F}"/>
              </a:ext>
            </a:extLst>
          </p:cNvPr>
          <p:cNvPicPr>
            <a:picLocks noChangeAspect="1"/>
          </p:cNvPicPr>
          <p:nvPr/>
        </p:nvPicPr>
        <p:blipFill>
          <a:blip r:embed="rId2"/>
          <a:stretch>
            <a:fillRect/>
          </a:stretch>
        </p:blipFill>
        <p:spPr>
          <a:xfrm>
            <a:off x="6525453" y="44596"/>
            <a:ext cx="5666547" cy="6745889"/>
          </a:xfrm>
          <a:prstGeom prst="rect">
            <a:avLst/>
          </a:prstGeom>
        </p:spPr>
      </p:pic>
    </p:spTree>
    <p:extLst>
      <p:ext uri="{BB962C8B-B14F-4D97-AF65-F5344CB8AC3E}">
        <p14:creationId xmlns:p14="http://schemas.microsoft.com/office/powerpoint/2010/main" val="13433926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687AFE0E-B37D-4531-AFE8-231C8348EA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9DBF0325-76FD-C1CB-15D2-B0FB1A0BC711}"/>
              </a:ext>
            </a:extLst>
          </p:cNvPr>
          <p:cNvSpPr>
            <a:spLocks noGrp="1"/>
          </p:cNvSpPr>
          <p:nvPr>
            <p:ph type="title"/>
          </p:nvPr>
        </p:nvSpPr>
        <p:spPr>
          <a:xfrm>
            <a:off x="838200" y="365125"/>
            <a:ext cx="10515600" cy="1325563"/>
          </a:xfrm>
        </p:spPr>
        <p:txBody>
          <a:bodyPr>
            <a:normAutofit/>
          </a:bodyPr>
          <a:lstStyle/>
          <a:p>
            <a:r>
              <a:rPr lang="fr-CA" dirty="0">
                <a:solidFill>
                  <a:schemeClr val="bg1"/>
                </a:solidFill>
                <a:cs typeface="Calibri Light"/>
              </a:rPr>
              <a:t>L'Union Africaine</a:t>
            </a:r>
          </a:p>
        </p:txBody>
      </p:sp>
      <p:sp>
        <p:nvSpPr>
          <p:cNvPr id="3" name="Espace réservé du contenu 2">
            <a:extLst>
              <a:ext uri="{FF2B5EF4-FFF2-40B4-BE49-F238E27FC236}">
                <a16:creationId xmlns:a16="http://schemas.microsoft.com/office/drawing/2014/main" id="{346D4F5A-C142-1EC3-0035-21FD1A927856}"/>
              </a:ext>
            </a:extLst>
          </p:cNvPr>
          <p:cNvSpPr>
            <a:spLocks noGrp="1"/>
          </p:cNvSpPr>
          <p:nvPr>
            <p:ph idx="1"/>
          </p:nvPr>
        </p:nvSpPr>
        <p:spPr>
          <a:xfrm>
            <a:off x="838201" y="2013625"/>
            <a:ext cx="4614759" cy="4163337"/>
          </a:xfrm>
        </p:spPr>
        <p:txBody>
          <a:bodyPr vert="horz" lIns="91440" tIns="45720" rIns="91440" bIns="45720" rtlCol="0" anchor="t">
            <a:normAutofit fontScale="85000" lnSpcReduction="10000"/>
          </a:bodyPr>
          <a:lstStyle/>
          <a:p>
            <a:pPr marL="457200" indent="-457200">
              <a:lnSpc>
                <a:spcPct val="150000"/>
              </a:lnSpc>
            </a:pPr>
            <a:r>
              <a:rPr lang="fr-CA" sz="1700" dirty="0">
                <a:solidFill>
                  <a:schemeClr val="bg1"/>
                </a:solidFill>
                <a:latin typeface="Times New Roman"/>
                <a:cs typeface="Times New Roman"/>
              </a:rPr>
              <a:t>Objectifs:</a:t>
            </a:r>
            <a:endParaRPr lang="en-US" sz="1700">
              <a:solidFill>
                <a:schemeClr val="bg1"/>
              </a:solidFill>
              <a:latin typeface="Times New Roman"/>
              <a:cs typeface="Times New Roman"/>
            </a:endParaRPr>
          </a:p>
          <a:p>
            <a:pPr marL="342900" indent="-342900">
              <a:lnSpc>
                <a:spcPct val="150000"/>
              </a:lnSpc>
              <a:buAutoNum type="arabicPeriod"/>
            </a:pPr>
            <a:r>
              <a:rPr lang="fr-CA" sz="1700" dirty="0">
                <a:solidFill>
                  <a:schemeClr val="bg1"/>
                </a:solidFill>
                <a:latin typeface="Times New Roman"/>
                <a:cs typeface="Times New Roman"/>
              </a:rPr>
              <a:t>Promouvoir la coopération et le développement sur le continent</a:t>
            </a:r>
            <a:endParaRPr lang="en-US" sz="1700" dirty="0">
              <a:solidFill>
                <a:schemeClr val="bg1"/>
              </a:solidFill>
              <a:latin typeface="Times New Roman"/>
              <a:cs typeface="Times New Roman"/>
            </a:endParaRPr>
          </a:p>
          <a:p>
            <a:pPr marL="342900" indent="-342900">
              <a:lnSpc>
                <a:spcPct val="150000"/>
              </a:lnSpc>
              <a:buAutoNum type="arabicPeriod"/>
            </a:pPr>
            <a:r>
              <a:rPr lang="fr-CA" sz="1700" dirty="0">
                <a:solidFill>
                  <a:schemeClr val="bg1"/>
                </a:solidFill>
                <a:latin typeface="Times New Roman"/>
                <a:cs typeface="Times New Roman"/>
              </a:rPr>
              <a:t>Promouvoir les principes de paix, de démocratie, des droits de l'Homme et du développement durable.</a:t>
            </a:r>
            <a:endParaRPr lang="en-US" sz="1700" dirty="0">
              <a:solidFill>
                <a:schemeClr val="bg1"/>
              </a:solidFill>
              <a:latin typeface="Times New Roman"/>
              <a:cs typeface="Times New Roman"/>
            </a:endParaRPr>
          </a:p>
          <a:p>
            <a:pPr marL="342900" indent="-342900">
              <a:lnSpc>
                <a:spcPct val="150000"/>
              </a:lnSpc>
              <a:buAutoNum type="arabicPeriod"/>
            </a:pPr>
            <a:r>
              <a:rPr lang="fr-CA" sz="1700" dirty="0">
                <a:solidFill>
                  <a:schemeClr val="bg1"/>
                </a:solidFill>
                <a:latin typeface="Times New Roman"/>
                <a:cs typeface="Times New Roman"/>
              </a:rPr>
              <a:t>Promouvoir l'intégration politique et économique africaine (actuellement via le projet ambitieux de </a:t>
            </a:r>
            <a:r>
              <a:rPr lang="fr-CA" sz="1700" dirty="0">
                <a:solidFill>
                  <a:schemeClr val="bg1"/>
                </a:solidFill>
                <a:latin typeface="Times New Roman"/>
                <a:ea typeface="+mn-lt"/>
                <a:cs typeface="+mn-lt"/>
              </a:rPr>
              <a:t>Zone de libre-échange continentale africaine)</a:t>
            </a:r>
          </a:p>
          <a:p>
            <a:pPr marL="342900" indent="-342900">
              <a:lnSpc>
                <a:spcPct val="150000"/>
              </a:lnSpc>
              <a:buAutoNum type="arabicPeriod"/>
            </a:pPr>
            <a:r>
              <a:rPr lang="fr-CA" sz="1700" dirty="0">
                <a:solidFill>
                  <a:schemeClr val="bg1"/>
                </a:solidFill>
                <a:latin typeface="Times New Roman"/>
                <a:ea typeface="+mn-lt"/>
                <a:cs typeface="+mn-lt"/>
              </a:rPr>
              <a:t>Défendre la souveraineté des </a:t>
            </a:r>
            <a:r>
              <a:rPr lang="fr-CA" sz="1700" err="1">
                <a:solidFill>
                  <a:schemeClr val="bg1"/>
                </a:solidFill>
                <a:latin typeface="Times New Roman"/>
                <a:ea typeface="+mn-lt"/>
                <a:cs typeface="+mn-lt"/>
              </a:rPr>
              <a:t>Etats</a:t>
            </a:r>
            <a:endParaRPr lang="fr-CA" sz="1700" err="1">
              <a:solidFill>
                <a:schemeClr val="bg1"/>
              </a:solidFill>
              <a:latin typeface="Times New Roman"/>
              <a:ea typeface="+mn-lt"/>
              <a:cs typeface="Times New Roman"/>
            </a:endParaRPr>
          </a:p>
          <a:p>
            <a:pPr marL="342900" indent="-342900">
              <a:lnSpc>
                <a:spcPct val="150000"/>
              </a:lnSpc>
              <a:buAutoNum type="arabicPeriod"/>
            </a:pPr>
            <a:r>
              <a:rPr lang="fr-CA" sz="1700" dirty="0">
                <a:solidFill>
                  <a:schemeClr val="bg1"/>
                </a:solidFill>
                <a:latin typeface="Times New Roman"/>
                <a:ea typeface="+mn-lt"/>
                <a:cs typeface="Times New Roman"/>
              </a:rPr>
              <a:t>Porter la voix des États africains à l'échelle internationale et défendre leurs intérêts</a:t>
            </a:r>
            <a:endParaRPr lang="fr-CA" sz="1700" dirty="0">
              <a:solidFill>
                <a:schemeClr val="bg1"/>
              </a:solidFill>
              <a:latin typeface="Times New Roman"/>
              <a:ea typeface="+mn-lt"/>
              <a:cs typeface="+mn-lt"/>
            </a:endParaRPr>
          </a:p>
        </p:txBody>
      </p:sp>
      <p:pic>
        <p:nvPicPr>
          <p:cNvPr id="4" name="Image 3">
            <a:extLst>
              <a:ext uri="{FF2B5EF4-FFF2-40B4-BE49-F238E27FC236}">
                <a16:creationId xmlns:a16="http://schemas.microsoft.com/office/drawing/2014/main" id="{B477F11F-3AC4-2ED8-AA1D-8ED7B924E4A5}"/>
              </a:ext>
            </a:extLst>
          </p:cNvPr>
          <p:cNvPicPr>
            <a:picLocks noChangeAspect="1"/>
          </p:cNvPicPr>
          <p:nvPr/>
        </p:nvPicPr>
        <p:blipFill rotWithShape="1">
          <a:blip r:embed="rId2"/>
          <a:srcRect l="6381" r="9849" b="-3"/>
          <a:stretch/>
        </p:blipFill>
        <p:spPr>
          <a:xfrm>
            <a:off x="6101338" y="2015168"/>
            <a:ext cx="5283866" cy="4210442"/>
          </a:xfrm>
          <a:custGeom>
            <a:avLst/>
            <a:gdLst/>
            <a:ahLst/>
            <a:cxnLst/>
            <a:rect l="l" t="t" r="r" b="b"/>
            <a:pathLst>
              <a:path w="5283866" h="4210442">
                <a:moveTo>
                  <a:pt x="839883" y="18"/>
                </a:moveTo>
                <a:cubicBezTo>
                  <a:pt x="851945" y="328"/>
                  <a:pt x="864423" y="4671"/>
                  <a:pt x="875727" y="6050"/>
                </a:cubicBezTo>
                <a:cubicBezTo>
                  <a:pt x="1125267" y="36932"/>
                  <a:pt x="1374804" y="70296"/>
                  <a:pt x="1624617" y="99799"/>
                </a:cubicBezTo>
                <a:cubicBezTo>
                  <a:pt x="1858164" y="127373"/>
                  <a:pt x="2093363" y="133714"/>
                  <a:pt x="2328012" y="148051"/>
                </a:cubicBezTo>
                <a:cubicBezTo>
                  <a:pt x="2612016" y="165424"/>
                  <a:pt x="2895470" y="189965"/>
                  <a:pt x="3177820" y="228566"/>
                </a:cubicBezTo>
                <a:cubicBezTo>
                  <a:pt x="3373866" y="255590"/>
                  <a:pt x="3571843" y="274338"/>
                  <a:pt x="3770646" y="252831"/>
                </a:cubicBezTo>
                <a:cubicBezTo>
                  <a:pt x="3780572" y="251727"/>
                  <a:pt x="3791878" y="248144"/>
                  <a:pt x="3800149" y="251727"/>
                </a:cubicBezTo>
                <a:cubicBezTo>
                  <a:pt x="3896658" y="291986"/>
                  <a:pt x="4001986" y="263033"/>
                  <a:pt x="4102076" y="288400"/>
                </a:cubicBezTo>
                <a:cubicBezTo>
                  <a:pt x="4076434" y="386286"/>
                  <a:pt x="3966416" y="378289"/>
                  <a:pt x="3904377" y="446120"/>
                </a:cubicBezTo>
                <a:cubicBezTo>
                  <a:pt x="4005570" y="473141"/>
                  <a:pt x="4096562" y="500439"/>
                  <a:pt x="4188933" y="520843"/>
                </a:cubicBezTo>
                <a:cubicBezTo>
                  <a:pt x="4286818" y="542350"/>
                  <a:pt x="4369813" y="600531"/>
                  <a:pt x="4465492" y="626449"/>
                </a:cubicBezTo>
                <a:cubicBezTo>
                  <a:pt x="4485897" y="631964"/>
                  <a:pt x="4510437" y="651264"/>
                  <a:pt x="4517606" y="670015"/>
                </a:cubicBezTo>
                <a:cubicBezTo>
                  <a:pt x="4540768" y="730677"/>
                  <a:pt x="5003171" y="900804"/>
                  <a:pt x="4948576" y="954847"/>
                </a:cubicBezTo>
                <a:cubicBezTo>
                  <a:pt x="4925966" y="977182"/>
                  <a:pt x="4896738" y="993174"/>
                  <a:pt x="4866132" y="1015233"/>
                </a:cubicBezTo>
                <a:cubicBezTo>
                  <a:pt x="4912180" y="1056869"/>
                  <a:pt x="4964017" y="1075067"/>
                  <a:pt x="5019164" y="1087474"/>
                </a:cubicBezTo>
                <a:cubicBezTo>
                  <a:pt x="5035708" y="1091335"/>
                  <a:pt x="5051977" y="1099055"/>
                  <a:pt x="5053630" y="1117806"/>
                </a:cubicBezTo>
                <a:cubicBezTo>
                  <a:pt x="5055284" y="1137382"/>
                  <a:pt x="5038464" y="1145101"/>
                  <a:pt x="5024404" y="1154202"/>
                </a:cubicBezTo>
                <a:cubicBezTo>
                  <a:pt x="5004826" y="1166885"/>
                  <a:pt x="4985800" y="1177916"/>
                  <a:pt x="4960984" y="1179569"/>
                </a:cubicBezTo>
                <a:cubicBezTo>
                  <a:pt x="4920176" y="1182051"/>
                  <a:pt x="4900600" y="1217344"/>
                  <a:pt x="4876887" y="1243814"/>
                </a:cubicBezTo>
                <a:cubicBezTo>
                  <a:pt x="4863652" y="1258705"/>
                  <a:pt x="4857034" y="1288759"/>
                  <a:pt x="4880195" y="1293998"/>
                </a:cubicBezTo>
                <a:cubicBezTo>
                  <a:pt x="4935892" y="1306682"/>
                  <a:pt x="4931480" y="1343355"/>
                  <a:pt x="4930104" y="1384991"/>
                </a:cubicBezTo>
                <a:cubicBezTo>
                  <a:pt x="4928173" y="1436553"/>
                  <a:pt x="4895360" y="1460265"/>
                  <a:pt x="4855103" y="1480119"/>
                </a:cubicBezTo>
                <a:cubicBezTo>
                  <a:pt x="4841316" y="1487011"/>
                  <a:pt x="4821740" y="1486735"/>
                  <a:pt x="4816500" y="1508242"/>
                </a:cubicBezTo>
                <a:cubicBezTo>
                  <a:pt x="4839110" y="1528648"/>
                  <a:pt x="4866684" y="1512103"/>
                  <a:pt x="4890949" y="1517893"/>
                </a:cubicBezTo>
                <a:cubicBezTo>
                  <a:pt x="4911077" y="1522581"/>
                  <a:pt x="4944441" y="1520100"/>
                  <a:pt x="4916868" y="1557599"/>
                </a:cubicBezTo>
                <a:cubicBezTo>
                  <a:pt x="4908870" y="1568352"/>
                  <a:pt x="4918245" y="1576625"/>
                  <a:pt x="4928448" y="1577453"/>
                </a:cubicBezTo>
                <a:cubicBezTo>
                  <a:pt x="5010066" y="1586000"/>
                  <a:pt x="4972566" y="1661827"/>
                  <a:pt x="4998760" y="1701809"/>
                </a:cubicBezTo>
                <a:cubicBezTo>
                  <a:pt x="5005928" y="1712836"/>
                  <a:pt x="4998208" y="1731862"/>
                  <a:pt x="4986903" y="1736550"/>
                </a:cubicBezTo>
                <a:cubicBezTo>
                  <a:pt x="4914660" y="1767432"/>
                  <a:pt x="4904735" y="1841053"/>
                  <a:pt x="4869716" y="1904472"/>
                </a:cubicBezTo>
                <a:cubicBezTo>
                  <a:pt x="4907768" y="1929562"/>
                  <a:pt x="4953264" y="1935077"/>
                  <a:pt x="4994348" y="1951346"/>
                </a:cubicBezTo>
                <a:cubicBezTo>
                  <a:pt x="5037087" y="1968441"/>
                  <a:pt x="5037087" y="1981125"/>
                  <a:pt x="5001792" y="2030756"/>
                </a:cubicBezTo>
                <a:cubicBezTo>
                  <a:pt x="5093611" y="2041511"/>
                  <a:pt x="5093611" y="2041511"/>
                  <a:pt x="5065212" y="2119543"/>
                </a:cubicBezTo>
                <a:cubicBezTo>
                  <a:pt x="5142142" y="2126712"/>
                  <a:pt x="5192876" y="2163660"/>
                  <a:pt x="5204732" y="2244450"/>
                </a:cubicBezTo>
                <a:cubicBezTo>
                  <a:pt x="5210523" y="2283604"/>
                  <a:pt x="5245265" y="2302077"/>
                  <a:pt x="5283866" y="2328272"/>
                </a:cubicBezTo>
                <a:cubicBezTo>
                  <a:pt x="5235890" y="2353641"/>
                  <a:pt x="5203354" y="2406580"/>
                  <a:pt x="5147380" y="2350606"/>
                </a:cubicBezTo>
                <a:cubicBezTo>
                  <a:pt x="5126976" y="2330203"/>
                  <a:pt x="5128904" y="2356121"/>
                  <a:pt x="5126148" y="2363566"/>
                </a:cubicBezTo>
                <a:cubicBezTo>
                  <a:pt x="5119532" y="2381764"/>
                  <a:pt x="5133316" y="2393897"/>
                  <a:pt x="5142417" y="2407682"/>
                </a:cubicBezTo>
                <a:cubicBezTo>
                  <a:pt x="5151240" y="2421470"/>
                  <a:pt x="5161718" y="2436083"/>
                  <a:pt x="5164200" y="2451526"/>
                </a:cubicBezTo>
                <a:cubicBezTo>
                  <a:pt x="5165852" y="2462279"/>
                  <a:pt x="5157858" y="2477994"/>
                  <a:pt x="5149034" y="2485992"/>
                </a:cubicBezTo>
                <a:cubicBezTo>
                  <a:pt x="5102710" y="2528178"/>
                  <a:pt x="5130284" y="2623031"/>
                  <a:pt x="5042601" y="2635164"/>
                </a:cubicBezTo>
                <a:cubicBezTo>
                  <a:pt x="5003171" y="2640677"/>
                  <a:pt x="4984146" y="2675420"/>
                  <a:pt x="4955194" y="2694445"/>
                </a:cubicBezTo>
                <a:cubicBezTo>
                  <a:pt x="4854552" y="2760897"/>
                  <a:pt x="4787272" y="2846375"/>
                  <a:pt x="4756116" y="2963836"/>
                </a:cubicBezTo>
                <a:cubicBezTo>
                  <a:pt x="4747568" y="2996372"/>
                  <a:pt x="4714754" y="3022569"/>
                  <a:pt x="4693523" y="3051244"/>
                </a:cubicBezTo>
                <a:cubicBezTo>
                  <a:pt x="4703726" y="3072199"/>
                  <a:pt x="4759424" y="3026979"/>
                  <a:pt x="4739848" y="3082125"/>
                </a:cubicBezTo>
                <a:cubicBezTo>
                  <a:pt x="4724958" y="3123486"/>
                  <a:pt x="4686906" y="3149129"/>
                  <a:pt x="4651060" y="3173670"/>
                </a:cubicBezTo>
                <a:cubicBezTo>
                  <a:pt x="4610252" y="3201518"/>
                  <a:pt x="4565032" y="3223852"/>
                  <a:pt x="4546556" y="3275413"/>
                </a:cubicBezTo>
                <a:cubicBezTo>
                  <a:pt x="4542697" y="3286444"/>
                  <a:pt x="4530288" y="3298024"/>
                  <a:pt x="4519261" y="3302437"/>
                </a:cubicBezTo>
                <a:cubicBezTo>
                  <a:pt x="3944081" y="4209875"/>
                  <a:pt x="2528194" y="4215939"/>
                  <a:pt x="2364961" y="4209597"/>
                </a:cubicBezTo>
                <a:cubicBezTo>
                  <a:pt x="2167260" y="4201602"/>
                  <a:pt x="1980313" y="4145627"/>
                  <a:pt x="1796951" y="4075867"/>
                </a:cubicBezTo>
                <a:cubicBezTo>
                  <a:pt x="1719469" y="4046365"/>
                  <a:pt x="1647505" y="4004453"/>
                  <a:pt x="1572227" y="3971917"/>
                </a:cubicBezTo>
                <a:cubicBezTo>
                  <a:pt x="1468277" y="3926971"/>
                  <a:pt x="1388040" y="3841219"/>
                  <a:pt x="1284364" y="3805097"/>
                </a:cubicBezTo>
                <a:cubicBezTo>
                  <a:pt x="1177655" y="3767873"/>
                  <a:pt x="1086388" y="3699767"/>
                  <a:pt x="976645" y="3670815"/>
                </a:cubicBezTo>
                <a:cubicBezTo>
                  <a:pt x="918742" y="3655375"/>
                  <a:pt x="862768" y="3627527"/>
                  <a:pt x="871866" y="3547839"/>
                </a:cubicBezTo>
                <a:cubicBezTo>
                  <a:pt x="874349" y="3525228"/>
                  <a:pt x="859184" y="3506755"/>
                  <a:pt x="835195" y="3513373"/>
                </a:cubicBezTo>
                <a:cubicBezTo>
                  <a:pt x="789424" y="3525780"/>
                  <a:pt x="768744" y="3492967"/>
                  <a:pt x="743375" y="3468427"/>
                </a:cubicBezTo>
                <a:cubicBezTo>
                  <a:pt x="698156" y="3424863"/>
                  <a:pt x="655142" y="3378540"/>
                  <a:pt x="583175" y="3371370"/>
                </a:cubicBezTo>
                <a:cubicBezTo>
                  <a:pt x="596961" y="3337178"/>
                  <a:pt x="620399" y="3342142"/>
                  <a:pt x="641906" y="3349311"/>
                </a:cubicBezTo>
                <a:cubicBezTo>
                  <a:pt x="698432" y="3368062"/>
                  <a:pt x="754405" y="3389293"/>
                  <a:pt x="810930" y="3408042"/>
                </a:cubicBezTo>
                <a:cubicBezTo>
                  <a:pt x="847878" y="3420175"/>
                  <a:pt x="884551" y="3437271"/>
                  <a:pt x="933908" y="3423758"/>
                </a:cubicBezTo>
                <a:cubicBezTo>
                  <a:pt x="891445" y="3354826"/>
                  <a:pt x="819202" y="3342418"/>
                  <a:pt x="760747" y="3321187"/>
                </a:cubicBezTo>
                <a:cubicBezTo>
                  <a:pt x="687678" y="3294441"/>
                  <a:pt x="644664" y="3243980"/>
                  <a:pt x="593101" y="3187731"/>
                </a:cubicBezTo>
                <a:cubicBezTo>
                  <a:pt x="646869" y="3174220"/>
                  <a:pt x="680233" y="3215581"/>
                  <a:pt x="722419" y="3213374"/>
                </a:cubicBezTo>
                <a:cubicBezTo>
                  <a:pt x="724627" y="3206207"/>
                  <a:pt x="728486" y="3195729"/>
                  <a:pt x="727934" y="3195451"/>
                </a:cubicBezTo>
                <a:cubicBezTo>
                  <a:pt x="659002" y="3164570"/>
                  <a:pt x="626741" y="3106666"/>
                  <a:pt x="615987" y="3036630"/>
                </a:cubicBezTo>
                <a:cubicBezTo>
                  <a:pt x="610473" y="3000510"/>
                  <a:pt x="585381" y="2989205"/>
                  <a:pt x="560564" y="2972660"/>
                </a:cubicBezTo>
                <a:cubicBezTo>
                  <a:pt x="473984" y="2913930"/>
                  <a:pt x="382441" y="2860713"/>
                  <a:pt x="311302" y="2779924"/>
                </a:cubicBezTo>
                <a:cubicBezTo>
                  <a:pt x="393471" y="2790677"/>
                  <a:pt x="459371" y="2843341"/>
                  <a:pt x="547882" y="2865952"/>
                </a:cubicBezTo>
                <a:cubicBezTo>
                  <a:pt x="477570" y="2777166"/>
                  <a:pt x="386577" y="2732222"/>
                  <a:pt x="303582" y="2678453"/>
                </a:cubicBezTo>
                <a:cubicBezTo>
                  <a:pt x="265806" y="2653913"/>
                  <a:pt x="230790" y="2622479"/>
                  <a:pt x="185016" y="2609244"/>
                </a:cubicBezTo>
                <a:cubicBezTo>
                  <a:pt x="168748" y="2604556"/>
                  <a:pt x="142002" y="2594630"/>
                  <a:pt x="154963" y="2568435"/>
                </a:cubicBezTo>
                <a:cubicBezTo>
                  <a:pt x="165990" y="2546654"/>
                  <a:pt x="187773" y="2553269"/>
                  <a:pt x="207627" y="2559612"/>
                </a:cubicBezTo>
                <a:cubicBezTo>
                  <a:pt x="255328" y="2575330"/>
                  <a:pt x="304685" y="2575604"/>
                  <a:pt x="369207" y="2575330"/>
                </a:cubicBezTo>
                <a:cubicBezTo>
                  <a:pt x="315163" y="2503363"/>
                  <a:pt x="216174" y="2524871"/>
                  <a:pt x="169852" y="2449319"/>
                </a:cubicBezTo>
                <a:cubicBezTo>
                  <a:pt x="227755" y="2436083"/>
                  <a:pt x="272424" y="2463381"/>
                  <a:pt x="319299" y="2468619"/>
                </a:cubicBezTo>
                <a:cubicBezTo>
                  <a:pt x="361761" y="2473307"/>
                  <a:pt x="372239" y="2460624"/>
                  <a:pt x="362313" y="2418988"/>
                </a:cubicBezTo>
                <a:cubicBezTo>
                  <a:pt x="346873" y="2354190"/>
                  <a:pt x="370034" y="2321102"/>
                  <a:pt x="431798" y="2338750"/>
                </a:cubicBezTo>
                <a:cubicBezTo>
                  <a:pt x="489149" y="2355293"/>
                  <a:pt x="495215" y="2331030"/>
                  <a:pt x="479775" y="2294082"/>
                </a:cubicBezTo>
                <a:cubicBezTo>
                  <a:pt x="457716" y="2240315"/>
                  <a:pt x="482807" y="2198678"/>
                  <a:pt x="499903" y="2153458"/>
                </a:cubicBezTo>
                <a:cubicBezTo>
                  <a:pt x="526099" y="2084525"/>
                  <a:pt x="515069" y="2050885"/>
                  <a:pt x="458544" y="1999599"/>
                </a:cubicBezTo>
                <a:cubicBezTo>
                  <a:pt x="426835" y="1970921"/>
                  <a:pt x="392645" y="1946658"/>
                  <a:pt x="346596" y="1921843"/>
                </a:cubicBezTo>
                <a:cubicBezTo>
                  <a:pt x="452753" y="1908331"/>
                  <a:pt x="341358" y="1862836"/>
                  <a:pt x="378857" y="1834435"/>
                </a:cubicBezTo>
                <a:cubicBezTo>
                  <a:pt x="453856" y="1822854"/>
                  <a:pt x="515069" y="1913294"/>
                  <a:pt x="617091" y="1887376"/>
                </a:cubicBezTo>
                <a:cubicBezTo>
                  <a:pt x="491080" y="1809066"/>
                  <a:pt x="351835" y="1783423"/>
                  <a:pt x="260568" y="1679198"/>
                </a:cubicBezTo>
                <a:cubicBezTo>
                  <a:pt x="281523" y="1655484"/>
                  <a:pt x="302479" y="1677543"/>
                  <a:pt x="320402" y="1668720"/>
                </a:cubicBezTo>
                <a:cubicBezTo>
                  <a:pt x="319850" y="1663205"/>
                  <a:pt x="321230" y="1654932"/>
                  <a:pt x="317920" y="1652452"/>
                </a:cubicBezTo>
                <a:cubicBezTo>
                  <a:pt x="249815" y="1595650"/>
                  <a:pt x="248711" y="1594273"/>
                  <a:pt x="321779" y="1552359"/>
                </a:cubicBezTo>
                <a:cubicBezTo>
                  <a:pt x="347424" y="1537746"/>
                  <a:pt x="345218" y="1524786"/>
                  <a:pt x="331707" y="1506313"/>
                </a:cubicBezTo>
                <a:cubicBezTo>
                  <a:pt x="322055" y="1493353"/>
                  <a:pt x="310475" y="1481772"/>
                  <a:pt x="315990" y="1453371"/>
                </a:cubicBezTo>
                <a:cubicBezTo>
                  <a:pt x="355971" y="1489769"/>
                  <a:pt x="549259" y="1477912"/>
                  <a:pt x="583450" y="1474052"/>
                </a:cubicBezTo>
                <a:cubicBezTo>
                  <a:pt x="621777" y="1469917"/>
                  <a:pt x="659553" y="1452269"/>
                  <a:pt x="699809" y="1461919"/>
                </a:cubicBezTo>
                <a:cubicBezTo>
                  <a:pt x="732070" y="1469641"/>
                  <a:pt x="881516" y="1544364"/>
                  <a:pt x="902750" y="1458612"/>
                </a:cubicBezTo>
                <a:cubicBezTo>
                  <a:pt x="903853" y="1454475"/>
                  <a:pt x="964237" y="1464127"/>
                  <a:pt x="996774" y="1468814"/>
                </a:cubicBezTo>
                <a:cubicBezTo>
                  <a:pt x="1025451" y="1472674"/>
                  <a:pt x="1057712" y="1489769"/>
                  <a:pt x="1077012" y="1455578"/>
                </a:cubicBezTo>
                <a:cubicBezTo>
                  <a:pt x="1088317" y="1435450"/>
                  <a:pt x="1041719" y="1396571"/>
                  <a:pt x="1000083" y="1393262"/>
                </a:cubicBezTo>
                <a:cubicBezTo>
                  <a:pt x="963961" y="1390229"/>
                  <a:pt x="926186" y="1385817"/>
                  <a:pt x="891720" y="1394089"/>
                </a:cubicBezTo>
                <a:cubicBezTo>
                  <a:pt x="849258" y="1404017"/>
                  <a:pt x="826372" y="1388024"/>
                  <a:pt x="814515" y="1353557"/>
                </a:cubicBezTo>
                <a:cubicBezTo>
                  <a:pt x="801280" y="1315506"/>
                  <a:pt x="775911" y="1297858"/>
                  <a:pt x="740895" y="1280211"/>
                </a:cubicBezTo>
                <a:cubicBezTo>
                  <a:pt x="655967" y="1237474"/>
                  <a:pt x="574352" y="1188118"/>
                  <a:pt x="481154" y="1163301"/>
                </a:cubicBezTo>
                <a:cubicBezTo>
                  <a:pt x="462679" y="1158337"/>
                  <a:pt x="442276" y="1151719"/>
                  <a:pt x="433728" y="1118909"/>
                </a:cubicBezTo>
                <a:cubicBezTo>
                  <a:pt x="686023" y="1167987"/>
                  <a:pt x="915984" y="1295929"/>
                  <a:pt x="1176276" y="1288484"/>
                </a:cubicBezTo>
                <a:cubicBezTo>
                  <a:pt x="1105137" y="1247950"/>
                  <a:pt x="1022694" y="1245745"/>
                  <a:pt x="946867" y="1217344"/>
                </a:cubicBezTo>
                <a:cubicBezTo>
                  <a:pt x="1000635" y="1196113"/>
                  <a:pt x="1051094" y="1218172"/>
                  <a:pt x="1102104" y="1230304"/>
                </a:cubicBezTo>
                <a:cubicBezTo>
                  <a:pt x="1144843" y="1240230"/>
                  <a:pt x="1183446" y="1241885"/>
                  <a:pt x="1188133" y="1182603"/>
                </a:cubicBezTo>
                <a:cubicBezTo>
                  <a:pt x="1186478" y="1178742"/>
                  <a:pt x="1186754" y="1173780"/>
                  <a:pt x="1187030" y="1169092"/>
                </a:cubicBezTo>
                <a:cubicBezTo>
                  <a:pt x="1172690" y="1144552"/>
                  <a:pt x="1150358" y="1131868"/>
                  <a:pt x="1123887" y="1124698"/>
                </a:cubicBezTo>
                <a:cubicBezTo>
                  <a:pt x="1107894" y="1120286"/>
                  <a:pt x="1086663" y="1113668"/>
                  <a:pt x="1086938" y="1096023"/>
                </a:cubicBezTo>
                <a:cubicBezTo>
                  <a:pt x="1087765" y="1030674"/>
                  <a:pt x="1036756" y="1011647"/>
                  <a:pt x="985744" y="992622"/>
                </a:cubicBezTo>
                <a:cubicBezTo>
                  <a:pt x="1014145" y="960086"/>
                  <a:pt x="1036479" y="984074"/>
                  <a:pt x="1057987" y="981594"/>
                </a:cubicBezTo>
                <a:cubicBezTo>
                  <a:pt x="1072049" y="979939"/>
                  <a:pt x="1084733" y="976906"/>
                  <a:pt x="1084733" y="960086"/>
                </a:cubicBezTo>
                <a:cubicBezTo>
                  <a:pt x="1085008" y="946023"/>
                  <a:pt x="1078390" y="930030"/>
                  <a:pt x="1064605" y="929756"/>
                </a:cubicBezTo>
                <a:cubicBezTo>
                  <a:pt x="978300" y="927273"/>
                  <a:pt x="930599" y="836833"/>
                  <a:pt x="840985" y="836558"/>
                </a:cubicBezTo>
                <a:cubicBezTo>
                  <a:pt x="787493" y="836558"/>
                  <a:pt x="868834" y="785547"/>
                  <a:pt x="823615" y="764315"/>
                </a:cubicBezTo>
                <a:cubicBezTo>
                  <a:pt x="813687" y="759628"/>
                  <a:pt x="849533" y="752460"/>
                  <a:pt x="865526" y="753562"/>
                </a:cubicBezTo>
                <a:cubicBezTo>
                  <a:pt x="881242" y="754665"/>
                  <a:pt x="895304" y="768175"/>
                  <a:pt x="914331" y="758525"/>
                </a:cubicBezTo>
                <a:cubicBezTo>
                  <a:pt x="924808" y="724059"/>
                  <a:pt x="897787" y="711375"/>
                  <a:pt x="875452" y="701724"/>
                </a:cubicBezTo>
                <a:cubicBezTo>
                  <a:pt x="823889" y="679390"/>
                  <a:pt x="773706" y="652369"/>
                  <a:pt x="717181" y="644371"/>
                </a:cubicBezTo>
                <a:cubicBezTo>
                  <a:pt x="697053" y="641614"/>
                  <a:pt x="746133" y="604666"/>
                  <a:pt x="755783" y="591707"/>
                </a:cubicBezTo>
                <a:cubicBezTo>
                  <a:pt x="528304" y="455496"/>
                  <a:pt x="254778" y="462388"/>
                  <a:pt x="0" y="352370"/>
                </a:cubicBezTo>
                <a:cubicBezTo>
                  <a:pt x="56250" y="330864"/>
                  <a:pt x="97610" y="346580"/>
                  <a:pt x="135937" y="349889"/>
                </a:cubicBezTo>
                <a:cubicBezTo>
                  <a:pt x="231615" y="358160"/>
                  <a:pt x="326193" y="375256"/>
                  <a:pt x="421595" y="385458"/>
                </a:cubicBezTo>
                <a:cubicBezTo>
                  <a:pt x="468469" y="390421"/>
                  <a:pt x="512035" y="409172"/>
                  <a:pt x="564424" y="379393"/>
                </a:cubicBezTo>
                <a:cubicBezTo>
                  <a:pt x="599443" y="359540"/>
                  <a:pt x="655418" y="381046"/>
                  <a:pt x="698432" y="398694"/>
                </a:cubicBezTo>
                <a:cubicBezTo>
                  <a:pt x="734000" y="413307"/>
                  <a:pt x="767916" y="417167"/>
                  <a:pt x="815067" y="398694"/>
                </a:cubicBezTo>
                <a:cubicBezTo>
                  <a:pt x="772328" y="387389"/>
                  <a:pt x="739515" y="377463"/>
                  <a:pt x="705876" y="370568"/>
                </a:cubicBezTo>
                <a:cubicBezTo>
                  <a:pt x="679130" y="365055"/>
                  <a:pt x="742825" y="342719"/>
                  <a:pt x="775360" y="345477"/>
                </a:cubicBezTo>
                <a:cubicBezTo>
                  <a:pt x="820857" y="349337"/>
                  <a:pt x="795214" y="335000"/>
                  <a:pt x="787493" y="315146"/>
                </a:cubicBezTo>
                <a:cubicBezTo>
                  <a:pt x="779221" y="293915"/>
                  <a:pt x="803761" y="287298"/>
                  <a:pt x="819202" y="291709"/>
                </a:cubicBezTo>
                <a:cubicBezTo>
                  <a:pt x="878484" y="309081"/>
                  <a:pt x="937491" y="278474"/>
                  <a:pt x="998705" y="303291"/>
                </a:cubicBezTo>
                <a:cubicBezTo>
                  <a:pt x="983263" y="242077"/>
                  <a:pt x="949899" y="215331"/>
                  <a:pt x="880139" y="206783"/>
                </a:cubicBezTo>
                <a:cubicBezTo>
                  <a:pt x="853944" y="203475"/>
                  <a:pt x="826647" y="208438"/>
                  <a:pt x="804037" y="190790"/>
                </a:cubicBezTo>
                <a:cubicBezTo>
                  <a:pt x="791076" y="180590"/>
                  <a:pt x="776463" y="168457"/>
                  <a:pt x="786666" y="149707"/>
                </a:cubicBezTo>
                <a:cubicBezTo>
                  <a:pt x="793834" y="136471"/>
                  <a:pt x="809276" y="136471"/>
                  <a:pt x="821960" y="140884"/>
                </a:cubicBezTo>
                <a:cubicBezTo>
                  <a:pt x="878761" y="160461"/>
                  <a:pt x="938043" y="167630"/>
                  <a:pt x="997325" y="174800"/>
                </a:cubicBezTo>
                <a:cubicBezTo>
                  <a:pt x="1006426" y="175902"/>
                  <a:pt x="1016626" y="179487"/>
                  <a:pt x="1026829" y="161287"/>
                </a:cubicBezTo>
                <a:cubicBezTo>
                  <a:pt x="915984" y="131783"/>
                  <a:pt x="810655" y="89872"/>
                  <a:pt x="696777" y="73604"/>
                </a:cubicBezTo>
                <a:cubicBezTo>
                  <a:pt x="698432" y="65884"/>
                  <a:pt x="700086" y="58164"/>
                  <a:pt x="701741" y="50444"/>
                </a:cubicBezTo>
                <a:cubicBezTo>
                  <a:pt x="790801" y="61471"/>
                  <a:pt x="879864" y="72501"/>
                  <a:pt x="992362" y="86289"/>
                </a:cubicBezTo>
                <a:cubicBezTo>
                  <a:pt x="923153" y="42446"/>
                  <a:pt x="857805" y="57060"/>
                  <a:pt x="806519" y="18183"/>
                </a:cubicBezTo>
                <a:cubicBezTo>
                  <a:pt x="816170" y="3431"/>
                  <a:pt x="827820" y="-292"/>
                  <a:pt x="839883" y="18"/>
                </a:cubicBezTo>
                <a:close/>
              </a:path>
            </a:pathLst>
          </a:custGeom>
        </p:spPr>
      </p:pic>
    </p:spTree>
    <p:extLst>
      <p:ext uri="{BB962C8B-B14F-4D97-AF65-F5344CB8AC3E}">
        <p14:creationId xmlns:p14="http://schemas.microsoft.com/office/powerpoint/2010/main" val="8903016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useBgFill="1">
        <p:nvSpPr>
          <p:cNvPr id="42" name="Rectangle 41">
            <a:extLst>
              <a:ext uri="{FF2B5EF4-FFF2-40B4-BE49-F238E27FC236}">
                <a16:creationId xmlns:a16="http://schemas.microsoft.com/office/drawing/2014/main" id="{68717E5B-2C1D-4094-9D25-6FF6FBD923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Freeform: Shape 43">
            <a:extLst>
              <a:ext uri="{FF2B5EF4-FFF2-40B4-BE49-F238E27FC236}">
                <a16:creationId xmlns:a16="http://schemas.microsoft.com/office/drawing/2014/main" id="{6B6E033A-DB2E-49B8-B600-B38E0C280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 y="1219200"/>
            <a:ext cx="4510838" cy="3804557"/>
          </a:xfrm>
          <a:custGeom>
            <a:avLst/>
            <a:gdLst>
              <a:gd name="connsiteX0" fmla="*/ 5462602 w 5470628"/>
              <a:gd name="connsiteY0" fmla="*/ 1413608 h 3193741"/>
              <a:gd name="connsiteX1" fmla="*/ 5465724 w 5470628"/>
              <a:gd name="connsiteY1" fmla="*/ 1421881 h 3193741"/>
              <a:gd name="connsiteX2" fmla="*/ 5465025 w 5470628"/>
              <a:gd name="connsiteY2" fmla="*/ 1466556 h 3193741"/>
              <a:gd name="connsiteX3" fmla="*/ 5463208 w 5470628"/>
              <a:gd name="connsiteY3" fmla="*/ 1466226 h 3193741"/>
              <a:gd name="connsiteX4" fmla="*/ 5463242 w 5470628"/>
              <a:gd name="connsiteY4" fmla="*/ 1451866 h 3193741"/>
              <a:gd name="connsiteX5" fmla="*/ 5462894 w 5470628"/>
              <a:gd name="connsiteY5" fmla="*/ 1423194 h 3193741"/>
              <a:gd name="connsiteX6" fmla="*/ 5461417 w 5470628"/>
              <a:gd name="connsiteY6" fmla="*/ 1391849 h 3193741"/>
              <a:gd name="connsiteX7" fmla="*/ 5462246 w 5470628"/>
              <a:gd name="connsiteY7" fmla="*/ 1401944 h 3193741"/>
              <a:gd name="connsiteX8" fmla="*/ 5462602 w 5470628"/>
              <a:gd name="connsiteY8" fmla="*/ 1413608 h 3193741"/>
              <a:gd name="connsiteX9" fmla="*/ 5459078 w 5470628"/>
              <a:gd name="connsiteY9" fmla="*/ 1404268 h 3193741"/>
              <a:gd name="connsiteX10" fmla="*/ 5460137 w 5470628"/>
              <a:gd name="connsiteY10" fmla="*/ 1393780 h 3193741"/>
              <a:gd name="connsiteX11" fmla="*/ 5461417 w 5470628"/>
              <a:gd name="connsiteY11" fmla="*/ 1391849 h 3193741"/>
              <a:gd name="connsiteX12" fmla="*/ 614271 w 5470628"/>
              <a:gd name="connsiteY12" fmla="*/ 1052206 h 3193741"/>
              <a:gd name="connsiteX13" fmla="*/ 611497 w 5470628"/>
              <a:gd name="connsiteY13" fmla="*/ 1055389 h 3193741"/>
              <a:gd name="connsiteX14" fmla="*/ 630277 w 5470628"/>
              <a:gd name="connsiteY14" fmla="*/ 1065215 h 3193741"/>
              <a:gd name="connsiteX15" fmla="*/ 651856 w 5470628"/>
              <a:gd name="connsiteY15" fmla="*/ 1067584 h 3193741"/>
              <a:gd name="connsiteX16" fmla="*/ 614271 w 5470628"/>
              <a:gd name="connsiteY16" fmla="*/ 1052206 h 3193741"/>
              <a:gd name="connsiteX17" fmla="*/ 810628 w 5470628"/>
              <a:gd name="connsiteY17" fmla="*/ 695550 h 3193741"/>
              <a:gd name="connsiteX18" fmla="*/ 1033084 w 5470628"/>
              <a:gd name="connsiteY18" fmla="*/ 791270 h 3193741"/>
              <a:gd name="connsiteX19" fmla="*/ 1036153 w 5470628"/>
              <a:gd name="connsiteY19" fmla="*/ 788050 h 3193741"/>
              <a:gd name="connsiteX20" fmla="*/ 810628 w 5470628"/>
              <a:gd name="connsiteY20" fmla="*/ 695550 h 3193741"/>
              <a:gd name="connsiteX21" fmla="*/ 4850908 w 5470628"/>
              <a:gd name="connsiteY21" fmla="*/ 727 h 3193741"/>
              <a:gd name="connsiteX22" fmla="*/ 4858584 w 5470628"/>
              <a:gd name="connsiteY22" fmla="*/ 13795 h 3193741"/>
              <a:gd name="connsiteX23" fmla="*/ 4843408 w 5470628"/>
              <a:gd name="connsiteY23" fmla="*/ 37224 h 3193741"/>
              <a:gd name="connsiteX24" fmla="*/ 4871062 w 5470628"/>
              <a:gd name="connsiteY24" fmla="*/ 78954 h 3193741"/>
              <a:gd name="connsiteX25" fmla="*/ 4989038 w 5470628"/>
              <a:gd name="connsiteY25" fmla="*/ 66799 h 3193741"/>
              <a:gd name="connsiteX26" fmla="*/ 5002636 w 5470628"/>
              <a:gd name="connsiteY26" fmla="*/ 79388 h 3193741"/>
              <a:gd name="connsiteX27" fmla="*/ 5008332 w 5470628"/>
              <a:gd name="connsiteY27" fmla="*/ 140859 h 3193741"/>
              <a:gd name="connsiteX28" fmla="*/ 5014326 w 5470628"/>
              <a:gd name="connsiteY28" fmla="*/ 155555 h 3193741"/>
              <a:gd name="connsiteX29" fmla="*/ 5030704 w 5470628"/>
              <a:gd name="connsiteY29" fmla="*/ 221190 h 3193741"/>
              <a:gd name="connsiteX30" fmla="*/ 5097262 w 5470628"/>
              <a:gd name="connsiteY30" fmla="*/ 317759 h 3193741"/>
              <a:gd name="connsiteX31" fmla="*/ 5165084 w 5470628"/>
              <a:gd name="connsiteY31" fmla="*/ 373367 h 3193741"/>
              <a:gd name="connsiteX32" fmla="*/ 5174137 w 5470628"/>
              <a:gd name="connsiteY32" fmla="*/ 389353 h 3193741"/>
              <a:gd name="connsiteX33" fmla="*/ 5192507 w 5470628"/>
              <a:gd name="connsiteY33" fmla="*/ 453561 h 3193741"/>
              <a:gd name="connsiteX34" fmla="*/ 5187160 w 5470628"/>
              <a:gd name="connsiteY34" fmla="*/ 467732 h 3193741"/>
              <a:gd name="connsiteX35" fmla="*/ 5160106 w 5470628"/>
              <a:gd name="connsiteY35" fmla="*/ 486904 h 3193741"/>
              <a:gd name="connsiteX36" fmla="*/ 5138948 w 5470628"/>
              <a:gd name="connsiteY36" fmla="*/ 528614 h 3193741"/>
              <a:gd name="connsiteX37" fmla="*/ 5097016 w 5470628"/>
              <a:gd name="connsiteY37" fmla="*/ 589923 h 3193741"/>
              <a:gd name="connsiteX38" fmla="*/ 5075869 w 5470628"/>
              <a:gd name="connsiteY38" fmla="*/ 608381 h 3193741"/>
              <a:gd name="connsiteX39" fmla="*/ 5093172 w 5470628"/>
              <a:gd name="connsiteY39" fmla="*/ 618385 h 3193741"/>
              <a:gd name="connsiteX40" fmla="*/ 5153518 w 5470628"/>
              <a:gd name="connsiteY40" fmla="*/ 687474 h 3193741"/>
              <a:gd name="connsiteX41" fmla="*/ 5074984 w 5470628"/>
              <a:gd name="connsiteY41" fmla="*/ 776941 h 3193741"/>
              <a:gd name="connsiteX42" fmla="*/ 5033348 w 5470628"/>
              <a:gd name="connsiteY42" fmla="*/ 805473 h 3193741"/>
              <a:gd name="connsiteX43" fmla="*/ 5116847 w 5470628"/>
              <a:gd name="connsiteY43" fmla="*/ 803426 h 3193741"/>
              <a:gd name="connsiteX44" fmla="*/ 5147902 w 5470628"/>
              <a:gd name="connsiteY44" fmla="*/ 833118 h 3193741"/>
              <a:gd name="connsiteX45" fmla="*/ 5161665 w 5470628"/>
              <a:gd name="connsiteY45" fmla="*/ 848297 h 3193741"/>
              <a:gd name="connsiteX46" fmla="*/ 5246520 w 5470628"/>
              <a:gd name="connsiteY46" fmla="*/ 942412 h 3193741"/>
              <a:gd name="connsiteX47" fmla="*/ 5235368 w 5470628"/>
              <a:gd name="connsiteY47" fmla="*/ 972946 h 3193741"/>
              <a:gd name="connsiteX48" fmla="*/ 5113739 w 5470628"/>
              <a:gd name="connsiteY48" fmla="*/ 1128845 h 3193741"/>
              <a:gd name="connsiteX49" fmla="*/ 5255034 w 5470628"/>
              <a:gd name="connsiteY49" fmla="*/ 1151117 h 3193741"/>
              <a:gd name="connsiteX50" fmla="*/ 5267513 w 5470628"/>
              <a:gd name="connsiteY50" fmla="*/ 1216275 h 3193741"/>
              <a:gd name="connsiteX51" fmla="*/ 5343113 w 5470628"/>
              <a:gd name="connsiteY51" fmla="*/ 1281854 h 3193741"/>
              <a:gd name="connsiteX52" fmla="*/ 5452014 w 5470628"/>
              <a:gd name="connsiteY52" fmla="*/ 1385543 h 3193741"/>
              <a:gd name="connsiteX53" fmla="*/ 5459078 w 5470628"/>
              <a:gd name="connsiteY53" fmla="*/ 1404268 h 3193741"/>
              <a:gd name="connsiteX54" fmla="*/ 5458838 w 5470628"/>
              <a:gd name="connsiteY54" fmla="*/ 1406644 h 3193741"/>
              <a:gd name="connsiteX55" fmla="*/ 5455752 w 5470628"/>
              <a:gd name="connsiteY55" fmla="*/ 1450751 h 3193741"/>
              <a:gd name="connsiteX56" fmla="*/ 5454594 w 5470628"/>
              <a:gd name="connsiteY56" fmla="*/ 1464662 h 3193741"/>
              <a:gd name="connsiteX57" fmla="*/ 5447215 w 5470628"/>
              <a:gd name="connsiteY57" fmla="*/ 1463321 h 3193741"/>
              <a:gd name="connsiteX58" fmla="*/ 5433934 w 5470628"/>
              <a:gd name="connsiteY58" fmla="*/ 1458428 h 3193741"/>
              <a:gd name="connsiteX59" fmla="*/ 5424276 w 5470628"/>
              <a:gd name="connsiteY59" fmla="*/ 1477014 h 3193741"/>
              <a:gd name="connsiteX60" fmla="*/ 5444628 w 5470628"/>
              <a:gd name="connsiteY60" fmla="*/ 1511562 h 3193741"/>
              <a:gd name="connsiteX61" fmla="*/ 5453752 w 5470628"/>
              <a:gd name="connsiteY61" fmla="*/ 1474786 h 3193741"/>
              <a:gd name="connsiteX62" fmla="*/ 5454594 w 5470628"/>
              <a:gd name="connsiteY62" fmla="*/ 1464662 h 3193741"/>
              <a:gd name="connsiteX63" fmla="*/ 5463208 w 5470628"/>
              <a:gd name="connsiteY63" fmla="*/ 1466226 h 3193741"/>
              <a:gd name="connsiteX64" fmla="*/ 5463164 w 5470628"/>
              <a:gd name="connsiteY64" fmla="*/ 1484226 h 3193741"/>
              <a:gd name="connsiteX65" fmla="*/ 5456160 w 5470628"/>
              <a:gd name="connsiteY65" fmla="*/ 1575885 h 3193741"/>
              <a:gd name="connsiteX66" fmla="*/ 5345636 w 5470628"/>
              <a:gd name="connsiteY66" fmla="*/ 1714543 h 3193741"/>
              <a:gd name="connsiteX67" fmla="*/ 5251319 w 5470628"/>
              <a:gd name="connsiteY67" fmla="*/ 1775792 h 3193741"/>
              <a:gd name="connsiteX68" fmla="*/ 5043512 w 5470628"/>
              <a:gd name="connsiteY68" fmla="*/ 2027305 h 3193741"/>
              <a:gd name="connsiteX69" fmla="*/ 4978144 w 5470628"/>
              <a:gd name="connsiteY69" fmla="*/ 2108535 h 3193741"/>
              <a:gd name="connsiteX70" fmla="*/ 5031476 w 5470628"/>
              <a:gd name="connsiteY70" fmla="*/ 2128173 h 3193741"/>
              <a:gd name="connsiteX71" fmla="*/ 4937389 w 5470628"/>
              <a:gd name="connsiteY71" fmla="*/ 2216441 h 3193741"/>
              <a:gd name="connsiteX72" fmla="*/ 4826122 w 5470628"/>
              <a:gd name="connsiteY72" fmla="*/ 2315331 h 3193741"/>
              <a:gd name="connsiteX73" fmla="*/ 2544647 w 5470628"/>
              <a:gd name="connsiteY73" fmla="*/ 3190975 h 3193741"/>
              <a:gd name="connsiteX74" fmla="*/ 1328257 w 5470628"/>
              <a:gd name="connsiteY74" fmla="*/ 3153006 h 3193741"/>
              <a:gd name="connsiteX75" fmla="*/ 977943 w 5470628"/>
              <a:gd name="connsiteY75" fmla="*/ 3082502 h 3193741"/>
              <a:gd name="connsiteX76" fmla="*/ 854473 w 5470628"/>
              <a:gd name="connsiteY76" fmla="*/ 2994250 h 3193741"/>
              <a:gd name="connsiteX77" fmla="*/ 811593 w 5470628"/>
              <a:gd name="connsiteY77" fmla="*/ 2970498 h 3193741"/>
              <a:gd name="connsiteX78" fmla="*/ 707024 w 5470628"/>
              <a:gd name="connsiteY78" fmla="*/ 2945439 h 3193741"/>
              <a:gd name="connsiteX79" fmla="*/ 523487 w 5470628"/>
              <a:gd name="connsiteY79" fmla="*/ 2886053 h 3193741"/>
              <a:gd name="connsiteX80" fmla="*/ 587884 w 5470628"/>
              <a:gd name="connsiteY80" fmla="*/ 2859746 h 3193741"/>
              <a:gd name="connsiteX81" fmla="*/ 779426 w 5470628"/>
              <a:gd name="connsiteY81" fmla="*/ 2885897 h 3193741"/>
              <a:gd name="connsiteX82" fmla="*/ 917288 w 5470628"/>
              <a:gd name="connsiteY82" fmla="*/ 2882248 h 3193741"/>
              <a:gd name="connsiteX83" fmla="*/ 718684 w 5470628"/>
              <a:gd name="connsiteY83" fmla="*/ 2819941 h 3193741"/>
              <a:gd name="connsiteX84" fmla="*/ 524650 w 5470628"/>
              <a:gd name="connsiteY84" fmla="*/ 2731220 h 3193741"/>
              <a:gd name="connsiteX85" fmla="*/ 670138 w 5470628"/>
              <a:gd name="connsiteY85" fmla="*/ 2735189 h 3193741"/>
              <a:gd name="connsiteX86" fmla="*/ 675382 w 5470628"/>
              <a:gd name="connsiteY86" fmla="*/ 2719369 h 3193741"/>
              <a:gd name="connsiteX87" fmla="*/ 542021 w 5470628"/>
              <a:gd name="connsiteY87" fmla="*/ 2601946 h 3193741"/>
              <a:gd name="connsiteX88" fmla="*/ 476895 w 5470628"/>
              <a:gd name="connsiteY88" fmla="*/ 2555976 h 3193741"/>
              <a:gd name="connsiteX89" fmla="*/ 188751 w 5470628"/>
              <a:gd name="connsiteY89" fmla="*/ 2428830 h 3193741"/>
              <a:gd name="connsiteX90" fmla="*/ 456762 w 5470628"/>
              <a:gd name="connsiteY90" fmla="*/ 2468731 h 3193741"/>
              <a:gd name="connsiteX91" fmla="*/ 174514 w 5470628"/>
              <a:gd name="connsiteY91" fmla="*/ 2345378 h 3193741"/>
              <a:gd name="connsiteX92" fmla="*/ 38827 w 5470628"/>
              <a:gd name="connsiteY92" fmla="*/ 2303685 h 3193741"/>
              <a:gd name="connsiteX93" fmla="*/ 3281 w 5470628"/>
              <a:gd name="connsiteY93" fmla="*/ 2273587 h 3193741"/>
              <a:gd name="connsiteX94" fmla="*/ 61590 w 5470628"/>
              <a:gd name="connsiteY94" fmla="*/ 2259170 h 3193741"/>
              <a:gd name="connsiteX95" fmla="*/ 242291 w 5470628"/>
              <a:gd name="connsiteY95" fmla="*/ 2250569 h 3193741"/>
              <a:gd name="connsiteX96" fmla="*/ 13205 w 5470628"/>
              <a:gd name="connsiteY96" fmla="*/ 2172263 h 3193741"/>
              <a:gd name="connsiteX97" fmla="*/ 180810 w 5470628"/>
              <a:gd name="connsiteY97" fmla="*/ 2168333 h 3193741"/>
              <a:gd name="connsiteX98" fmla="*/ 226020 w 5470628"/>
              <a:gd name="connsiteY98" fmla="*/ 2121100 h 3193741"/>
              <a:gd name="connsiteX99" fmla="*/ 299145 w 5470628"/>
              <a:gd name="connsiteY99" fmla="*/ 2044862 h 3193741"/>
              <a:gd name="connsiteX100" fmla="*/ 350236 w 5470628"/>
              <a:gd name="connsiteY100" fmla="*/ 2001187 h 3193741"/>
              <a:gd name="connsiteX101" fmla="*/ 365223 w 5470628"/>
              <a:gd name="connsiteY101" fmla="*/ 1881218 h 3193741"/>
              <a:gd name="connsiteX102" fmla="*/ 310707 w 5470628"/>
              <a:gd name="connsiteY102" fmla="*/ 1758752 h 3193741"/>
              <a:gd name="connsiteX103" fmla="*/ 181659 w 5470628"/>
              <a:gd name="connsiteY103" fmla="*/ 1709137 h 3193741"/>
              <a:gd name="connsiteX104" fmla="*/ 213063 w 5470628"/>
              <a:gd name="connsiteY104" fmla="*/ 1632021 h 3193741"/>
              <a:gd name="connsiteX105" fmla="*/ 481390 w 5470628"/>
              <a:gd name="connsiteY105" fmla="*/ 1644125 h 3193741"/>
              <a:gd name="connsiteX106" fmla="*/ 68930 w 5470628"/>
              <a:gd name="connsiteY106" fmla="*/ 1457537 h 3193741"/>
              <a:gd name="connsiteX107" fmla="*/ 135138 w 5470628"/>
              <a:gd name="connsiteY107" fmla="*/ 1440976 h 3193741"/>
              <a:gd name="connsiteX108" fmla="*/ 131611 w 5470628"/>
              <a:gd name="connsiteY108" fmla="*/ 1427642 h 3193741"/>
              <a:gd name="connsiteX109" fmla="*/ 130443 w 5470628"/>
              <a:gd name="connsiteY109" fmla="*/ 1343795 h 3193741"/>
              <a:gd name="connsiteX110" fmla="*/ 138930 w 5470628"/>
              <a:gd name="connsiteY110" fmla="*/ 1304094 h 3193741"/>
              <a:gd name="connsiteX111" fmla="*/ 118409 w 5470628"/>
              <a:gd name="connsiteY111" fmla="*/ 1262212 h 3193741"/>
              <a:gd name="connsiteX112" fmla="*/ 421410 w 5470628"/>
              <a:gd name="connsiteY112" fmla="*/ 1304757 h 3193741"/>
              <a:gd name="connsiteX113" fmla="*/ 655702 w 5470628"/>
              <a:gd name="connsiteY113" fmla="*/ 1291801 h 3193741"/>
              <a:gd name="connsiteX114" fmla="*/ 648299 w 5470628"/>
              <a:gd name="connsiteY114" fmla="*/ 1287715 h 3193741"/>
              <a:gd name="connsiteX115" fmla="*/ 531027 w 5470628"/>
              <a:gd name="connsiteY115" fmla="*/ 1193967 h 3193741"/>
              <a:gd name="connsiteX116" fmla="*/ 526433 w 5470628"/>
              <a:gd name="connsiteY116" fmla="*/ 1191913 h 3193741"/>
              <a:gd name="connsiteX117" fmla="*/ 504666 w 5470628"/>
              <a:gd name="connsiteY117" fmla="*/ 1177230 h 3193741"/>
              <a:gd name="connsiteX118" fmla="*/ 482307 w 5470628"/>
              <a:gd name="connsiteY118" fmla="*/ 1162618 h 3193741"/>
              <a:gd name="connsiteX119" fmla="*/ 479029 w 5470628"/>
              <a:gd name="connsiteY119" fmla="*/ 1162540 h 3193741"/>
              <a:gd name="connsiteX120" fmla="*/ 447663 w 5470628"/>
              <a:gd name="connsiteY120" fmla="*/ 1132649 h 3193741"/>
              <a:gd name="connsiteX121" fmla="*/ 438547 w 5470628"/>
              <a:gd name="connsiteY121" fmla="*/ 1110977 h 3193741"/>
              <a:gd name="connsiteX122" fmla="*/ 405343 w 5470628"/>
              <a:gd name="connsiteY122" fmla="*/ 1089612 h 3193741"/>
              <a:gd name="connsiteX123" fmla="*/ 371373 w 5470628"/>
              <a:gd name="connsiteY123" fmla="*/ 1070238 h 3193741"/>
              <a:gd name="connsiteX124" fmla="*/ 290358 w 5470628"/>
              <a:gd name="connsiteY124" fmla="*/ 1059884 h 3193741"/>
              <a:gd name="connsiteX125" fmla="*/ 235140 w 5470628"/>
              <a:gd name="connsiteY125" fmla="*/ 1029322 h 3193741"/>
              <a:gd name="connsiteX126" fmla="*/ 300494 w 5470628"/>
              <a:gd name="connsiteY126" fmla="*/ 1032083 h 3193741"/>
              <a:gd name="connsiteX127" fmla="*/ 239661 w 5470628"/>
              <a:gd name="connsiteY127" fmla="*/ 997457 h 3193741"/>
              <a:gd name="connsiteX128" fmla="*/ 204788 w 5470628"/>
              <a:gd name="connsiteY128" fmla="*/ 959211 h 3193741"/>
              <a:gd name="connsiteX129" fmla="*/ 207583 w 5470628"/>
              <a:gd name="connsiteY129" fmla="*/ 947009 h 3193741"/>
              <a:gd name="connsiteX130" fmla="*/ 223061 w 5470628"/>
              <a:gd name="connsiteY130" fmla="*/ 947033 h 3193741"/>
              <a:gd name="connsiteX131" fmla="*/ 280015 w 5470628"/>
              <a:gd name="connsiteY131" fmla="*/ 972164 h 3193741"/>
              <a:gd name="connsiteX132" fmla="*/ 353948 w 5470628"/>
              <a:gd name="connsiteY132" fmla="*/ 1006865 h 3193741"/>
              <a:gd name="connsiteX133" fmla="*/ 240466 w 5470628"/>
              <a:gd name="connsiteY133" fmla="*/ 939943 h 3193741"/>
              <a:gd name="connsiteX134" fmla="*/ 158812 w 5470628"/>
              <a:gd name="connsiteY134" fmla="*/ 891467 h 3193741"/>
              <a:gd name="connsiteX135" fmla="*/ 139551 w 5470628"/>
              <a:gd name="connsiteY135" fmla="*/ 855364 h 3193741"/>
              <a:gd name="connsiteX136" fmla="*/ 145731 w 5470628"/>
              <a:gd name="connsiteY136" fmla="*/ 844888 h 3193741"/>
              <a:gd name="connsiteX137" fmla="*/ 158154 w 5470628"/>
              <a:gd name="connsiteY137" fmla="*/ 848366 h 3193741"/>
              <a:gd name="connsiteX138" fmla="*/ 169370 w 5470628"/>
              <a:gd name="connsiteY138" fmla="*/ 856260 h 3193741"/>
              <a:gd name="connsiteX139" fmla="*/ 288295 w 5470628"/>
              <a:gd name="connsiteY139" fmla="*/ 915169 h 3193741"/>
              <a:gd name="connsiteX140" fmla="*/ 462694 w 5470628"/>
              <a:gd name="connsiteY140" fmla="*/ 994643 h 3193741"/>
              <a:gd name="connsiteX141" fmla="*/ 531910 w 5470628"/>
              <a:gd name="connsiteY141" fmla="*/ 1006664 h 3193741"/>
              <a:gd name="connsiteX142" fmla="*/ 333940 w 5470628"/>
              <a:gd name="connsiteY142" fmla="*/ 893507 h 3193741"/>
              <a:gd name="connsiteX143" fmla="*/ 181443 w 5470628"/>
              <a:gd name="connsiteY143" fmla="*/ 746608 h 3193741"/>
              <a:gd name="connsiteX144" fmla="*/ 162678 w 5470628"/>
              <a:gd name="connsiteY144" fmla="*/ 737018 h 3193741"/>
              <a:gd name="connsiteX145" fmla="*/ 156307 w 5470628"/>
              <a:gd name="connsiteY145" fmla="*/ 730435 h 3193741"/>
              <a:gd name="connsiteX146" fmla="*/ 117227 w 5470628"/>
              <a:gd name="connsiteY146" fmla="*/ 677515 h 3193741"/>
              <a:gd name="connsiteX147" fmla="*/ 113655 w 5470628"/>
              <a:gd name="connsiteY147" fmla="*/ 663474 h 3193741"/>
              <a:gd name="connsiteX148" fmla="*/ 115226 w 5470628"/>
              <a:gd name="connsiteY148" fmla="*/ 636712 h 3193741"/>
              <a:gd name="connsiteX149" fmla="*/ 105067 w 5470628"/>
              <a:gd name="connsiteY149" fmla="*/ 622046 h 3193741"/>
              <a:gd name="connsiteX150" fmla="*/ 104113 w 5470628"/>
              <a:gd name="connsiteY150" fmla="*/ 611722 h 3193741"/>
              <a:gd name="connsiteX151" fmla="*/ 118895 w 5470628"/>
              <a:gd name="connsiteY151" fmla="*/ 610169 h 3193741"/>
              <a:gd name="connsiteX152" fmla="*/ 163095 w 5470628"/>
              <a:gd name="connsiteY152" fmla="*/ 640642 h 3193741"/>
              <a:gd name="connsiteX153" fmla="*/ 185766 w 5470628"/>
              <a:gd name="connsiteY153" fmla="*/ 641454 h 3193741"/>
              <a:gd name="connsiteX154" fmla="*/ 212892 w 5470628"/>
              <a:gd name="connsiteY154" fmla="*/ 637457 h 3193741"/>
              <a:gd name="connsiteX155" fmla="*/ 223932 w 5470628"/>
              <a:gd name="connsiteY155" fmla="*/ 647271 h 3193741"/>
              <a:gd name="connsiteX156" fmla="*/ 287167 w 5470628"/>
              <a:gd name="connsiteY156" fmla="*/ 691571 h 3193741"/>
              <a:gd name="connsiteX157" fmla="*/ 330380 w 5470628"/>
              <a:gd name="connsiteY157" fmla="*/ 692506 h 3193741"/>
              <a:gd name="connsiteX158" fmla="*/ 296172 w 5470628"/>
              <a:gd name="connsiteY158" fmla="*/ 688108 h 3193741"/>
              <a:gd name="connsiteX159" fmla="*/ 286974 w 5470628"/>
              <a:gd name="connsiteY159" fmla="*/ 674512 h 3193741"/>
              <a:gd name="connsiteX160" fmla="*/ 286166 w 5470628"/>
              <a:gd name="connsiteY160" fmla="*/ 661798 h 3193741"/>
              <a:gd name="connsiteX161" fmla="*/ 236268 w 5470628"/>
              <a:gd name="connsiteY161" fmla="*/ 635338 h 3193741"/>
              <a:gd name="connsiteX162" fmla="*/ 231734 w 5470628"/>
              <a:gd name="connsiteY162" fmla="*/ 634225 h 3193741"/>
              <a:gd name="connsiteX163" fmla="*/ 221253 w 5470628"/>
              <a:gd name="connsiteY163" fmla="*/ 623870 h 3193741"/>
              <a:gd name="connsiteX164" fmla="*/ 237564 w 5470628"/>
              <a:gd name="connsiteY164" fmla="*/ 613590 h 3193741"/>
              <a:gd name="connsiteX165" fmla="*/ 282259 w 5470628"/>
              <a:gd name="connsiteY165" fmla="*/ 619091 h 3193741"/>
              <a:gd name="connsiteX166" fmla="*/ 370630 w 5470628"/>
              <a:gd name="connsiteY166" fmla="*/ 665566 h 3193741"/>
              <a:gd name="connsiteX167" fmla="*/ 498017 w 5470628"/>
              <a:gd name="connsiteY167" fmla="*/ 740532 h 3193741"/>
              <a:gd name="connsiteX168" fmla="*/ 918036 w 5470628"/>
              <a:gd name="connsiteY168" fmla="*/ 924307 h 3193741"/>
              <a:gd name="connsiteX169" fmla="*/ 1079304 w 5470628"/>
              <a:gd name="connsiteY169" fmla="*/ 984494 h 3193741"/>
              <a:gd name="connsiteX170" fmla="*/ 1079935 w 5470628"/>
              <a:gd name="connsiteY170" fmla="*/ 980383 h 3193741"/>
              <a:gd name="connsiteX171" fmla="*/ 1079695 w 5470628"/>
              <a:gd name="connsiteY171" fmla="*/ 976616 h 3193741"/>
              <a:gd name="connsiteX172" fmla="*/ 966178 w 5470628"/>
              <a:gd name="connsiteY172" fmla="*/ 937219 h 3193741"/>
              <a:gd name="connsiteX173" fmla="*/ 720106 w 5470628"/>
              <a:gd name="connsiteY173" fmla="*/ 807112 h 3193741"/>
              <a:gd name="connsiteX174" fmla="*/ 698823 w 5470628"/>
              <a:gd name="connsiteY174" fmla="*/ 804708 h 3193741"/>
              <a:gd name="connsiteX175" fmla="*/ 664513 w 5470628"/>
              <a:gd name="connsiteY175" fmla="*/ 784663 h 3193741"/>
              <a:gd name="connsiteX176" fmla="*/ 660380 w 5470628"/>
              <a:gd name="connsiteY176" fmla="*/ 771165 h 3193741"/>
              <a:gd name="connsiteX177" fmla="*/ 584959 w 5470628"/>
              <a:gd name="connsiteY177" fmla="*/ 722409 h 3193741"/>
              <a:gd name="connsiteX178" fmla="*/ 435649 w 5470628"/>
              <a:gd name="connsiteY178" fmla="*/ 639659 h 3193741"/>
              <a:gd name="connsiteX179" fmla="*/ 404944 w 5470628"/>
              <a:gd name="connsiteY179" fmla="*/ 606128 h 3193741"/>
              <a:gd name="connsiteX180" fmla="*/ 408476 w 5470628"/>
              <a:gd name="connsiteY180" fmla="*/ 591466 h 3193741"/>
              <a:gd name="connsiteX181" fmla="*/ 425225 w 5470628"/>
              <a:gd name="connsiteY181" fmla="*/ 592759 h 3193741"/>
              <a:gd name="connsiteX182" fmla="*/ 487115 w 5470628"/>
              <a:gd name="connsiteY182" fmla="*/ 620614 h 3193741"/>
              <a:gd name="connsiteX183" fmla="*/ 550277 w 5470628"/>
              <a:gd name="connsiteY183" fmla="*/ 649738 h 3193741"/>
              <a:gd name="connsiteX184" fmla="*/ 544421 w 5470628"/>
              <a:gd name="connsiteY184" fmla="*/ 641907 h 3193741"/>
              <a:gd name="connsiteX185" fmla="*/ 431905 w 5470628"/>
              <a:gd name="connsiteY185" fmla="*/ 580799 h 3193741"/>
              <a:gd name="connsiteX186" fmla="*/ 351177 w 5470628"/>
              <a:gd name="connsiteY186" fmla="*/ 528177 h 3193741"/>
              <a:gd name="connsiteX187" fmla="*/ 339749 w 5470628"/>
              <a:gd name="connsiteY187" fmla="*/ 498244 h 3193741"/>
              <a:gd name="connsiteX188" fmla="*/ 346313 w 5470628"/>
              <a:gd name="connsiteY188" fmla="*/ 489145 h 3193741"/>
              <a:gd name="connsiteX189" fmla="*/ 356579 w 5470628"/>
              <a:gd name="connsiteY189" fmla="*/ 491460 h 3193741"/>
              <a:gd name="connsiteX190" fmla="*/ 371505 w 5470628"/>
              <a:gd name="connsiteY190" fmla="*/ 501516 h 3193741"/>
              <a:gd name="connsiteX191" fmla="*/ 476275 w 5470628"/>
              <a:gd name="connsiteY191" fmla="*/ 553122 h 3193741"/>
              <a:gd name="connsiteX192" fmla="*/ 649952 w 5470628"/>
              <a:gd name="connsiteY192" fmla="*/ 635294 h 3193741"/>
              <a:gd name="connsiteX193" fmla="*/ 727161 w 5470628"/>
              <a:gd name="connsiteY193" fmla="*/ 651328 h 3193741"/>
              <a:gd name="connsiteX194" fmla="*/ 722417 w 5470628"/>
              <a:gd name="connsiteY194" fmla="*/ 646921 h 3193741"/>
              <a:gd name="connsiteX195" fmla="*/ 546079 w 5470628"/>
              <a:gd name="connsiteY195" fmla="*/ 546328 h 3193741"/>
              <a:gd name="connsiteX196" fmla="*/ 378182 w 5470628"/>
              <a:gd name="connsiteY196" fmla="*/ 386585 h 3193741"/>
              <a:gd name="connsiteX197" fmla="*/ 370158 w 5470628"/>
              <a:gd name="connsiteY197" fmla="*/ 382100 h 3193741"/>
              <a:gd name="connsiteX198" fmla="*/ 357861 w 5470628"/>
              <a:gd name="connsiteY198" fmla="*/ 371252 h 3193741"/>
              <a:gd name="connsiteX199" fmla="*/ 331313 w 5470628"/>
              <a:gd name="connsiteY199" fmla="*/ 328203 h 3193741"/>
              <a:gd name="connsiteX200" fmla="*/ 319354 w 5470628"/>
              <a:gd name="connsiteY200" fmla="*/ 299282 h 3193741"/>
              <a:gd name="connsiteX201" fmla="*/ 319682 w 5470628"/>
              <a:gd name="connsiteY201" fmla="*/ 285719 h 3193741"/>
              <a:gd name="connsiteX202" fmla="*/ 306391 w 5470628"/>
              <a:gd name="connsiteY202" fmla="*/ 268585 h 3193741"/>
              <a:gd name="connsiteX203" fmla="*/ 303294 w 5470628"/>
              <a:gd name="connsiteY203" fmla="*/ 257334 h 3193741"/>
              <a:gd name="connsiteX204" fmla="*/ 319242 w 5470628"/>
              <a:gd name="connsiteY204" fmla="*/ 255403 h 3193741"/>
              <a:gd name="connsiteX205" fmla="*/ 364093 w 5470628"/>
              <a:gd name="connsiteY205" fmla="*/ 286745 h 3193741"/>
              <a:gd name="connsiteX206" fmla="*/ 385301 w 5470628"/>
              <a:gd name="connsiteY206" fmla="*/ 287973 h 3193741"/>
              <a:gd name="connsiteX207" fmla="*/ 417598 w 5470628"/>
              <a:gd name="connsiteY207" fmla="*/ 285722 h 3193741"/>
              <a:gd name="connsiteX208" fmla="*/ 440155 w 5470628"/>
              <a:gd name="connsiteY208" fmla="*/ 308139 h 3193741"/>
              <a:gd name="connsiteX209" fmla="*/ 534406 w 5470628"/>
              <a:gd name="connsiteY209" fmla="*/ 339430 h 3193741"/>
              <a:gd name="connsiteX210" fmla="*/ 495633 w 5470628"/>
              <a:gd name="connsiteY210" fmla="*/ 333450 h 3193741"/>
              <a:gd name="connsiteX211" fmla="*/ 486289 w 5470628"/>
              <a:gd name="connsiteY211" fmla="*/ 322243 h 3193741"/>
              <a:gd name="connsiteX212" fmla="*/ 484000 w 5470628"/>
              <a:gd name="connsiteY212" fmla="*/ 304964 h 3193741"/>
              <a:gd name="connsiteX213" fmla="*/ 436911 w 5470628"/>
              <a:gd name="connsiteY213" fmla="*/ 280536 h 3193741"/>
              <a:gd name="connsiteX214" fmla="*/ 426865 w 5470628"/>
              <a:gd name="connsiteY214" fmla="*/ 277007 h 3193741"/>
              <a:gd name="connsiteX215" fmla="*/ 420654 w 5470628"/>
              <a:gd name="connsiteY215" fmla="*/ 268269 h 3193741"/>
              <a:gd name="connsiteX216" fmla="*/ 432329 w 5470628"/>
              <a:gd name="connsiteY216" fmla="*/ 259975 h 3193741"/>
              <a:gd name="connsiteX217" fmla="*/ 447672 w 5470628"/>
              <a:gd name="connsiteY217" fmla="*/ 257879 h 3193741"/>
              <a:gd name="connsiteX218" fmla="*/ 502242 w 5470628"/>
              <a:gd name="connsiteY218" fmla="*/ 273572 h 3193741"/>
              <a:gd name="connsiteX219" fmla="*/ 659874 w 5470628"/>
              <a:gd name="connsiteY219" fmla="*/ 365516 h 3193741"/>
              <a:gd name="connsiteX220" fmla="*/ 829177 w 5470628"/>
              <a:gd name="connsiteY220" fmla="*/ 444421 h 3193741"/>
              <a:gd name="connsiteX221" fmla="*/ 1231903 w 5470628"/>
              <a:gd name="connsiteY221" fmla="*/ 613682 h 3193741"/>
              <a:gd name="connsiteX222" fmla="*/ 1911736 w 5470628"/>
              <a:gd name="connsiteY222" fmla="*/ 685084 h 3193741"/>
              <a:gd name="connsiteX223" fmla="*/ 2564313 w 5470628"/>
              <a:gd name="connsiteY223" fmla="*/ 632143 h 3193741"/>
              <a:gd name="connsiteX224" fmla="*/ 2657304 w 5470628"/>
              <a:gd name="connsiteY224" fmla="*/ 624913 h 3193741"/>
              <a:gd name="connsiteX225" fmla="*/ 4235818 w 5470628"/>
              <a:gd name="connsiteY225" fmla="*/ 259339 h 3193741"/>
              <a:gd name="connsiteX226" fmla="*/ 4460331 w 5470628"/>
              <a:gd name="connsiteY226" fmla="*/ 176864 h 3193741"/>
              <a:gd name="connsiteX227" fmla="*/ 4499578 w 5470628"/>
              <a:gd name="connsiteY227" fmla="*/ 186791 h 3193741"/>
              <a:gd name="connsiteX228" fmla="*/ 4514640 w 5470628"/>
              <a:gd name="connsiteY228" fmla="*/ 188841 h 3193741"/>
              <a:gd name="connsiteX229" fmla="*/ 4516523 w 5470628"/>
              <a:gd name="connsiteY229" fmla="*/ 189988 h 3193741"/>
              <a:gd name="connsiteX230" fmla="*/ 4518126 w 5470628"/>
              <a:gd name="connsiteY230" fmla="*/ 189316 h 3193741"/>
              <a:gd name="connsiteX231" fmla="*/ 4514640 w 5470628"/>
              <a:gd name="connsiteY231" fmla="*/ 188841 h 3193741"/>
              <a:gd name="connsiteX232" fmla="*/ 4511569 w 5470628"/>
              <a:gd name="connsiteY232" fmla="*/ 186970 h 3193741"/>
              <a:gd name="connsiteX233" fmla="*/ 4510888 w 5470628"/>
              <a:gd name="connsiteY233" fmla="*/ 180943 h 3193741"/>
              <a:gd name="connsiteX234" fmla="*/ 4531865 w 5470628"/>
              <a:gd name="connsiteY234" fmla="*/ 155151 h 3193741"/>
              <a:gd name="connsiteX235" fmla="*/ 4573441 w 5470628"/>
              <a:gd name="connsiteY235" fmla="*/ 139676 h 3193741"/>
              <a:gd name="connsiteX236" fmla="*/ 4594964 w 5470628"/>
              <a:gd name="connsiteY236" fmla="*/ 145847 h 3193741"/>
              <a:gd name="connsiteX237" fmla="*/ 4623059 w 5470628"/>
              <a:gd name="connsiteY237" fmla="*/ 152410 h 3193741"/>
              <a:gd name="connsiteX238" fmla="*/ 4748356 w 5470628"/>
              <a:gd name="connsiteY238" fmla="*/ 68192 h 3193741"/>
              <a:gd name="connsiteX239" fmla="*/ 4833812 w 5470628"/>
              <a:gd name="connsiteY239" fmla="*/ 8017 h 3193741"/>
              <a:gd name="connsiteX240" fmla="*/ 4850908 w 5470628"/>
              <a:gd name="connsiteY240" fmla="*/ 727 h 3193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Lst>
            <a:rect l="l" t="t" r="r" b="b"/>
            <a:pathLst>
              <a:path w="5470628" h="3193741">
                <a:moveTo>
                  <a:pt x="5462602" y="1413608"/>
                </a:moveTo>
                <a:lnTo>
                  <a:pt x="5465724" y="1421881"/>
                </a:lnTo>
                <a:cubicBezTo>
                  <a:pt x="5472118" y="1444281"/>
                  <a:pt x="5472640" y="1461744"/>
                  <a:pt x="5465025" y="1466556"/>
                </a:cubicBezTo>
                <a:lnTo>
                  <a:pt x="5463208" y="1466226"/>
                </a:lnTo>
                <a:lnTo>
                  <a:pt x="5463242" y="1451866"/>
                </a:lnTo>
                <a:cubicBezTo>
                  <a:pt x="5463190" y="1441487"/>
                  <a:pt x="5463068" y="1431722"/>
                  <a:pt x="5462894" y="1423194"/>
                </a:cubicBezTo>
                <a:close/>
                <a:moveTo>
                  <a:pt x="5461417" y="1391849"/>
                </a:moveTo>
                <a:cubicBezTo>
                  <a:pt x="5461710" y="1392940"/>
                  <a:pt x="5461992" y="1396513"/>
                  <a:pt x="5462246" y="1401944"/>
                </a:cubicBezTo>
                <a:lnTo>
                  <a:pt x="5462602" y="1413608"/>
                </a:lnTo>
                <a:lnTo>
                  <a:pt x="5459078" y="1404268"/>
                </a:lnTo>
                <a:lnTo>
                  <a:pt x="5460137" y="1393780"/>
                </a:lnTo>
                <a:cubicBezTo>
                  <a:pt x="5460561" y="1391114"/>
                  <a:pt x="5460982" y="1390270"/>
                  <a:pt x="5461417" y="1391849"/>
                </a:cubicBezTo>
                <a:close/>
                <a:moveTo>
                  <a:pt x="614271" y="1052206"/>
                </a:moveTo>
                <a:cubicBezTo>
                  <a:pt x="613444" y="1053256"/>
                  <a:pt x="612323" y="1054339"/>
                  <a:pt x="611497" y="1055389"/>
                </a:cubicBezTo>
                <a:cubicBezTo>
                  <a:pt x="617673" y="1058912"/>
                  <a:pt x="624115" y="1061928"/>
                  <a:pt x="630277" y="1065215"/>
                </a:cubicBezTo>
                <a:cubicBezTo>
                  <a:pt x="637469" y="1066004"/>
                  <a:pt x="644958" y="1066759"/>
                  <a:pt x="651856" y="1067584"/>
                </a:cubicBezTo>
                <a:cubicBezTo>
                  <a:pt x="639327" y="1062458"/>
                  <a:pt x="626799" y="1057332"/>
                  <a:pt x="614271" y="1052206"/>
                </a:cubicBezTo>
                <a:close/>
                <a:moveTo>
                  <a:pt x="810628" y="695550"/>
                </a:moveTo>
                <a:cubicBezTo>
                  <a:pt x="873537" y="739416"/>
                  <a:pt x="951215" y="767494"/>
                  <a:pt x="1033084" y="791270"/>
                </a:cubicBezTo>
                <a:cubicBezTo>
                  <a:pt x="1034205" y="790184"/>
                  <a:pt x="1035031" y="789136"/>
                  <a:pt x="1036153" y="788050"/>
                </a:cubicBezTo>
                <a:cubicBezTo>
                  <a:pt x="960983" y="757296"/>
                  <a:pt x="885798" y="726306"/>
                  <a:pt x="810628" y="695550"/>
                </a:cubicBezTo>
                <a:close/>
                <a:moveTo>
                  <a:pt x="4850908" y="727"/>
                </a:moveTo>
                <a:cubicBezTo>
                  <a:pt x="4858191" y="2929"/>
                  <a:pt x="4860543" y="7152"/>
                  <a:pt x="4858584" y="13795"/>
                </a:cubicBezTo>
                <a:cubicBezTo>
                  <a:pt x="4855845" y="22194"/>
                  <a:pt x="4850092" y="30008"/>
                  <a:pt x="4843408" y="37224"/>
                </a:cubicBezTo>
                <a:cubicBezTo>
                  <a:pt x="4812232" y="71132"/>
                  <a:pt x="4827067" y="79774"/>
                  <a:pt x="4871062" y="78954"/>
                </a:cubicBezTo>
                <a:cubicBezTo>
                  <a:pt x="4910302" y="78234"/>
                  <a:pt x="4949507" y="72299"/>
                  <a:pt x="4989038" y="66799"/>
                </a:cubicBezTo>
                <a:cubicBezTo>
                  <a:pt x="5008500" y="63967"/>
                  <a:pt x="5009491" y="65509"/>
                  <a:pt x="5002636" y="79388"/>
                </a:cubicBezTo>
                <a:cubicBezTo>
                  <a:pt x="4991594" y="102315"/>
                  <a:pt x="4990844" y="123285"/>
                  <a:pt x="5008332" y="140859"/>
                </a:cubicBezTo>
                <a:cubicBezTo>
                  <a:pt x="5012456" y="144868"/>
                  <a:pt x="5015428" y="149491"/>
                  <a:pt x="5014326" y="155555"/>
                </a:cubicBezTo>
                <a:cubicBezTo>
                  <a:pt x="5009356" y="180357"/>
                  <a:pt x="5019874" y="200674"/>
                  <a:pt x="5030704" y="221190"/>
                </a:cubicBezTo>
                <a:cubicBezTo>
                  <a:pt x="5048958" y="255517"/>
                  <a:pt x="5072099" y="287116"/>
                  <a:pt x="5097262" y="317759"/>
                </a:cubicBezTo>
                <a:cubicBezTo>
                  <a:pt x="5115004" y="339336"/>
                  <a:pt x="5126222" y="365974"/>
                  <a:pt x="5165084" y="373367"/>
                </a:cubicBezTo>
                <a:cubicBezTo>
                  <a:pt x="5174420" y="375083"/>
                  <a:pt x="5177498" y="381353"/>
                  <a:pt x="5174137" y="389353"/>
                </a:cubicBezTo>
                <a:cubicBezTo>
                  <a:pt x="5163026" y="415847"/>
                  <a:pt x="5172067" y="436343"/>
                  <a:pt x="5192507" y="453561"/>
                </a:cubicBezTo>
                <a:cubicBezTo>
                  <a:pt x="5199734" y="459565"/>
                  <a:pt x="5197020" y="463690"/>
                  <a:pt x="5187160" y="467732"/>
                </a:cubicBezTo>
                <a:cubicBezTo>
                  <a:pt x="5175836" y="472188"/>
                  <a:pt x="5167025" y="478711"/>
                  <a:pt x="5160106" y="486904"/>
                </a:cubicBezTo>
                <a:cubicBezTo>
                  <a:pt x="5148744" y="500143"/>
                  <a:pt x="5143396" y="514315"/>
                  <a:pt x="5138948" y="528614"/>
                </a:cubicBezTo>
                <a:cubicBezTo>
                  <a:pt x="5132042" y="551041"/>
                  <a:pt x="5123894" y="572670"/>
                  <a:pt x="5097016" y="589923"/>
                </a:cubicBezTo>
                <a:cubicBezTo>
                  <a:pt x="5089016" y="595163"/>
                  <a:pt x="5082598" y="601872"/>
                  <a:pt x="5075869" y="608381"/>
                </a:cubicBezTo>
                <a:cubicBezTo>
                  <a:pt x="5078016" y="614052"/>
                  <a:pt x="5083322" y="617918"/>
                  <a:pt x="5093172" y="618385"/>
                </a:cubicBezTo>
                <a:cubicBezTo>
                  <a:pt x="5155867" y="621469"/>
                  <a:pt x="5153088" y="652648"/>
                  <a:pt x="5153518" y="687474"/>
                </a:cubicBezTo>
                <a:cubicBezTo>
                  <a:pt x="5154177" y="730575"/>
                  <a:pt x="5118812" y="754787"/>
                  <a:pt x="5074984" y="776941"/>
                </a:cubicBezTo>
                <a:cubicBezTo>
                  <a:pt x="5059986" y="784451"/>
                  <a:pt x="5038116" y="786863"/>
                  <a:pt x="5033348" y="805473"/>
                </a:cubicBezTo>
                <a:cubicBezTo>
                  <a:pt x="5059529" y="819384"/>
                  <a:pt x="5089376" y="802009"/>
                  <a:pt x="5116847" y="803426"/>
                </a:cubicBezTo>
                <a:cubicBezTo>
                  <a:pt x="5139548" y="804709"/>
                  <a:pt x="5176330" y="798120"/>
                  <a:pt x="5147902" y="833118"/>
                </a:cubicBezTo>
                <a:cubicBezTo>
                  <a:pt x="5139626" y="843373"/>
                  <a:pt x="5150382" y="848714"/>
                  <a:pt x="5161665" y="848297"/>
                </a:cubicBezTo>
                <a:cubicBezTo>
                  <a:pt x="5253064" y="844106"/>
                  <a:pt x="5215170" y="912756"/>
                  <a:pt x="5246520" y="942412"/>
                </a:cubicBezTo>
                <a:cubicBezTo>
                  <a:pt x="5255359" y="950358"/>
                  <a:pt x="5247812" y="967405"/>
                  <a:pt x="5235368" y="972946"/>
                </a:cubicBezTo>
                <a:cubicBezTo>
                  <a:pt x="5156387" y="1008610"/>
                  <a:pt x="5149354" y="1071149"/>
                  <a:pt x="5113739" y="1128845"/>
                </a:cubicBezTo>
                <a:cubicBezTo>
                  <a:pt x="5157305" y="1144685"/>
                  <a:pt x="5208388" y="1143005"/>
                  <a:pt x="5255034" y="1151117"/>
                </a:cubicBezTo>
                <a:cubicBezTo>
                  <a:pt x="5303482" y="1159484"/>
                  <a:pt x="5304156" y="1170079"/>
                  <a:pt x="5267513" y="1216275"/>
                </a:cubicBezTo>
                <a:cubicBezTo>
                  <a:pt x="5370269" y="1212844"/>
                  <a:pt x="5370269" y="1212844"/>
                  <a:pt x="5343113" y="1281854"/>
                </a:cubicBezTo>
                <a:cubicBezTo>
                  <a:pt x="5386272" y="1279593"/>
                  <a:pt x="5428618" y="1334726"/>
                  <a:pt x="5452014" y="1385543"/>
                </a:cubicBezTo>
                <a:lnTo>
                  <a:pt x="5459078" y="1404268"/>
                </a:lnTo>
                <a:lnTo>
                  <a:pt x="5458838" y="1406644"/>
                </a:lnTo>
                <a:cubicBezTo>
                  <a:pt x="5457942" y="1418063"/>
                  <a:pt x="5456960" y="1434367"/>
                  <a:pt x="5455752" y="1450751"/>
                </a:cubicBezTo>
                <a:lnTo>
                  <a:pt x="5454594" y="1464662"/>
                </a:lnTo>
                <a:lnTo>
                  <a:pt x="5447215" y="1463321"/>
                </a:lnTo>
                <a:cubicBezTo>
                  <a:pt x="5441256" y="1459714"/>
                  <a:pt x="5437002" y="1458345"/>
                  <a:pt x="5433934" y="1458428"/>
                </a:cubicBezTo>
                <a:cubicBezTo>
                  <a:pt x="5424728" y="1458676"/>
                  <a:pt x="5426188" y="1471978"/>
                  <a:pt x="5424276" y="1477014"/>
                </a:cubicBezTo>
                <a:cubicBezTo>
                  <a:pt x="5417851" y="1492977"/>
                  <a:pt x="5433852" y="1501241"/>
                  <a:pt x="5444628" y="1511562"/>
                </a:cubicBezTo>
                <a:cubicBezTo>
                  <a:pt x="5448663" y="1515344"/>
                  <a:pt x="5451544" y="1497678"/>
                  <a:pt x="5453752" y="1474786"/>
                </a:cubicBezTo>
                <a:lnTo>
                  <a:pt x="5454594" y="1464662"/>
                </a:lnTo>
                <a:lnTo>
                  <a:pt x="5463208" y="1466226"/>
                </a:lnTo>
                <a:lnTo>
                  <a:pt x="5463164" y="1484226"/>
                </a:lnTo>
                <a:cubicBezTo>
                  <a:pt x="5462722" y="1528173"/>
                  <a:pt x="5460824" y="1571999"/>
                  <a:pt x="5456160" y="1575885"/>
                </a:cubicBezTo>
                <a:cubicBezTo>
                  <a:pt x="5406708" y="1617226"/>
                  <a:pt x="5442751" y="1692579"/>
                  <a:pt x="5345636" y="1714543"/>
                </a:cubicBezTo>
                <a:cubicBezTo>
                  <a:pt x="5301930" y="1724583"/>
                  <a:pt x="5282493" y="1755882"/>
                  <a:pt x="5251319" y="1775792"/>
                </a:cubicBezTo>
                <a:cubicBezTo>
                  <a:pt x="5142610" y="1844714"/>
                  <a:pt x="5072132" y="1925140"/>
                  <a:pt x="5043512" y="2027305"/>
                </a:cubicBezTo>
                <a:cubicBezTo>
                  <a:pt x="5035488" y="2055562"/>
                  <a:pt x="5000258" y="2081893"/>
                  <a:pt x="4978144" y="2108535"/>
                </a:cubicBezTo>
                <a:cubicBezTo>
                  <a:pt x="4990785" y="2124798"/>
                  <a:pt x="5050411" y="2079615"/>
                  <a:pt x="5031476" y="2128173"/>
                </a:cubicBezTo>
                <a:cubicBezTo>
                  <a:pt x="5017138" y="2164787"/>
                  <a:pt x="4975973" y="2191363"/>
                  <a:pt x="4937389" y="2216441"/>
                </a:cubicBezTo>
                <a:cubicBezTo>
                  <a:pt x="4893079" y="2245058"/>
                  <a:pt x="4843760" y="2269776"/>
                  <a:pt x="4826122" y="2315331"/>
                </a:cubicBezTo>
                <a:cubicBezTo>
                  <a:pt x="4822276" y="2325050"/>
                  <a:pt x="3896510" y="3112888"/>
                  <a:pt x="2544647" y="3190975"/>
                </a:cubicBezTo>
                <a:cubicBezTo>
                  <a:pt x="2323734" y="3203734"/>
                  <a:pt x="1445947" y="3169121"/>
                  <a:pt x="1328257" y="3153006"/>
                </a:cubicBezTo>
                <a:cubicBezTo>
                  <a:pt x="1207258" y="3136344"/>
                  <a:pt x="1101756" y="3091943"/>
                  <a:pt x="977943" y="3082502"/>
                </a:cubicBezTo>
                <a:cubicBezTo>
                  <a:pt x="912454" y="3077622"/>
                  <a:pt x="848655" y="3061861"/>
                  <a:pt x="854473" y="2994250"/>
                </a:cubicBezTo>
                <a:cubicBezTo>
                  <a:pt x="856228" y="2975057"/>
                  <a:pt x="838125" y="2961827"/>
                  <a:pt x="811593" y="2970498"/>
                </a:cubicBezTo>
                <a:cubicBezTo>
                  <a:pt x="761454" y="2987010"/>
                  <a:pt x="736680" y="2962489"/>
                  <a:pt x="707024" y="2945439"/>
                </a:cubicBezTo>
                <a:cubicBezTo>
                  <a:pt x="654509" y="2915262"/>
                  <a:pt x="603913" y="2882480"/>
                  <a:pt x="523487" y="2886053"/>
                </a:cubicBezTo>
                <a:cubicBezTo>
                  <a:pt x="537017" y="2855468"/>
                  <a:pt x="563587" y="2856758"/>
                  <a:pt x="587884" y="2859746"/>
                </a:cubicBezTo>
                <a:cubicBezTo>
                  <a:pt x="652090" y="2867866"/>
                  <a:pt x="715235" y="2878012"/>
                  <a:pt x="779426" y="2885897"/>
                </a:cubicBezTo>
                <a:cubicBezTo>
                  <a:pt x="821123" y="2891048"/>
                  <a:pt x="863074" y="2900202"/>
                  <a:pt x="917288" y="2882248"/>
                </a:cubicBezTo>
                <a:cubicBezTo>
                  <a:pt x="866364" y="2830288"/>
                  <a:pt x="785092" y="2829930"/>
                  <a:pt x="718684" y="2819941"/>
                </a:cubicBezTo>
                <a:cubicBezTo>
                  <a:pt x="635747" y="2807447"/>
                  <a:pt x="584925" y="2771133"/>
                  <a:pt x="524650" y="2731220"/>
                </a:cubicBezTo>
                <a:cubicBezTo>
                  <a:pt x="584180" y="2712621"/>
                  <a:pt x="623299" y="2742760"/>
                  <a:pt x="670138" y="2735189"/>
                </a:cubicBezTo>
                <a:cubicBezTo>
                  <a:pt x="672406" y="2728745"/>
                  <a:pt x="675988" y="2719532"/>
                  <a:pt x="675382" y="2719369"/>
                </a:cubicBezTo>
                <a:cubicBezTo>
                  <a:pt x="596666" y="2703042"/>
                  <a:pt x="557844" y="2658869"/>
                  <a:pt x="542021" y="2601946"/>
                </a:cubicBezTo>
                <a:cubicBezTo>
                  <a:pt x="533902" y="2572560"/>
                  <a:pt x="505246" y="2566541"/>
                  <a:pt x="476895" y="2555976"/>
                </a:cubicBezTo>
                <a:cubicBezTo>
                  <a:pt x="377189" y="2518466"/>
                  <a:pt x="272496" y="2486779"/>
                  <a:pt x="188751" y="2428830"/>
                </a:cubicBezTo>
                <a:cubicBezTo>
                  <a:pt x="280875" y="2426687"/>
                  <a:pt x="357216" y="2461808"/>
                  <a:pt x="456762" y="2468731"/>
                </a:cubicBezTo>
                <a:cubicBezTo>
                  <a:pt x="373794" y="2404281"/>
                  <a:pt x="269816" y="2379152"/>
                  <a:pt x="174514" y="2345378"/>
                </a:cubicBezTo>
                <a:cubicBezTo>
                  <a:pt x="130977" y="2330009"/>
                  <a:pt x="90329" y="2308598"/>
                  <a:pt x="38827" y="2303685"/>
                </a:cubicBezTo>
                <a:cubicBezTo>
                  <a:pt x="20556" y="2301864"/>
                  <a:pt x="-10092" y="2297272"/>
                  <a:pt x="3281" y="2273587"/>
                </a:cubicBezTo>
                <a:cubicBezTo>
                  <a:pt x="14533" y="2253956"/>
                  <a:pt x="39095" y="2256437"/>
                  <a:pt x="61590" y="2259170"/>
                </a:cubicBezTo>
                <a:cubicBezTo>
                  <a:pt x="115591" y="2265916"/>
                  <a:pt x="170539" y="2259497"/>
                  <a:pt x="242291" y="2250569"/>
                </a:cubicBezTo>
                <a:cubicBezTo>
                  <a:pt x="178223" y="2197829"/>
                  <a:pt x="68904" y="2229102"/>
                  <a:pt x="13205" y="2172263"/>
                </a:cubicBezTo>
                <a:cubicBezTo>
                  <a:pt x="77196" y="2153598"/>
                  <a:pt x="128251" y="2170191"/>
                  <a:pt x="180810" y="2168333"/>
                </a:cubicBezTo>
                <a:cubicBezTo>
                  <a:pt x="228319" y="2166612"/>
                  <a:pt x="239444" y="2154350"/>
                  <a:pt x="226020" y="2121100"/>
                </a:cubicBezTo>
                <a:cubicBezTo>
                  <a:pt x="205165" y="2069293"/>
                  <a:pt x="229388" y="2038364"/>
                  <a:pt x="299145" y="2044862"/>
                </a:cubicBezTo>
                <a:cubicBezTo>
                  <a:pt x="363822" y="2051027"/>
                  <a:pt x="369032" y="2029991"/>
                  <a:pt x="350236" y="2001187"/>
                </a:cubicBezTo>
                <a:cubicBezTo>
                  <a:pt x="322862" y="1959187"/>
                  <a:pt x="348423" y="1921214"/>
                  <a:pt x="365223" y="1881218"/>
                </a:cubicBezTo>
                <a:cubicBezTo>
                  <a:pt x="390527" y="1820499"/>
                  <a:pt x="376326" y="1793748"/>
                  <a:pt x="310707" y="1758752"/>
                </a:cubicBezTo>
                <a:cubicBezTo>
                  <a:pt x="273754" y="1739265"/>
                  <a:pt x="234367" y="1723631"/>
                  <a:pt x="181659" y="1709137"/>
                </a:cubicBezTo>
                <a:cubicBezTo>
                  <a:pt x="299387" y="1683727"/>
                  <a:pt x="172918" y="1660608"/>
                  <a:pt x="213063" y="1632021"/>
                </a:cubicBezTo>
                <a:cubicBezTo>
                  <a:pt x="296030" y="1612244"/>
                  <a:pt x="369047" y="1679323"/>
                  <a:pt x="481390" y="1644125"/>
                </a:cubicBezTo>
                <a:cubicBezTo>
                  <a:pt x="336659" y="1595935"/>
                  <a:pt x="176348" y="1532074"/>
                  <a:pt x="68930" y="1457537"/>
                </a:cubicBezTo>
                <a:cubicBezTo>
                  <a:pt x="91299" y="1434897"/>
                  <a:pt x="115799" y="1450436"/>
                  <a:pt x="135138" y="1440976"/>
                </a:cubicBezTo>
                <a:cubicBezTo>
                  <a:pt x="133952" y="1436374"/>
                  <a:pt x="135290" y="1429332"/>
                  <a:pt x="131611" y="1427642"/>
                </a:cubicBezTo>
                <a:cubicBezTo>
                  <a:pt x="52402" y="1389548"/>
                  <a:pt x="51441" y="1388478"/>
                  <a:pt x="130443" y="1343795"/>
                </a:cubicBezTo>
                <a:cubicBezTo>
                  <a:pt x="158017" y="1328118"/>
                  <a:pt x="154966" y="1317573"/>
                  <a:pt x="138930" y="1304094"/>
                </a:cubicBezTo>
                <a:cubicBezTo>
                  <a:pt x="127608" y="1294551"/>
                  <a:pt x="113720" y="1286742"/>
                  <a:pt x="118409" y="1262212"/>
                </a:cubicBezTo>
                <a:cubicBezTo>
                  <a:pt x="164937" y="1287183"/>
                  <a:pt x="383505" y="1312432"/>
                  <a:pt x="421410" y="1304757"/>
                </a:cubicBezTo>
                <a:cubicBezTo>
                  <a:pt x="464009" y="1296037"/>
                  <a:pt x="610877" y="1288926"/>
                  <a:pt x="655702" y="1291801"/>
                </a:cubicBezTo>
                <a:cubicBezTo>
                  <a:pt x="653235" y="1290438"/>
                  <a:pt x="650767" y="1289077"/>
                  <a:pt x="648299" y="1287715"/>
                </a:cubicBezTo>
                <a:cubicBezTo>
                  <a:pt x="603999" y="1260339"/>
                  <a:pt x="559107" y="1233035"/>
                  <a:pt x="531027" y="1193967"/>
                </a:cubicBezTo>
                <a:cubicBezTo>
                  <a:pt x="529741" y="1192462"/>
                  <a:pt x="529061" y="1191120"/>
                  <a:pt x="526433" y="1191913"/>
                </a:cubicBezTo>
                <a:cubicBezTo>
                  <a:pt x="503415" y="1199684"/>
                  <a:pt x="505590" y="1187083"/>
                  <a:pt x="504666" y="1177230"/>
                </a:cubicBezTo>
                <a:cubicBezTo>
                  <a:pt x="503726" y="1167141"/>
                  <a:pt x="499378" y="1159602"/>
                  <a:pt x="482307" y="1162618"/>
                </a:cubicBezTo>
                <a:cubicBezTo>
                  <a:pt x="481421" y="1162726"/>
                  <a:pt x="480226" y="1162633"/>
                  <a:pt x="479029" y="1162540"/>
                </a:cubicBezTo>
                <a:cubicBezTo>
                  <a:pt x="470949" y="1161859"/>
                  <a:pt x="444139" y="1138059"/>
                  <a:pt x="447663" y="1132649"/>
                </a:cubicBezTo>
                <a:cubicBezTo>
                  <a:pt x="455539" y="1120781"/>
                  <a:pt x="446335" y="1116439"/>
                  <a:pt x="438547" y="1110977"/>
                </a:cubicBezTo>
                <a:cubicBezTo>
                  <a:pt x="427656" y="1103517"/>
                  <a:pt x="416795" y="1096529"/>
                  <a:pt x="405343" y="1089612"/>
                </a:cubicBezTo>
                <a:cubicBezTo>
                  <a:pt x="394202" y="1082895"/>
                  <a:pt x="382794" y="1076684"/>
                  <a:pt x="371373" y="1070238"/>
                </a:cubicBezTo>
                <a:cubicBezTo>
                  <a:pt x="344889" y="1065616"/>
                  <a:pt x="318169" y="1061972"/>
                  <a:pt x="290358" y="1059884"/>
                </a:cubicBezTo>
                <a:cubicBezTo>
                  <a:pt x="269709" y="1058114"/>
                  <a:pt x="246624" y="1055453"/>
                  <a:pt x="235140" y="1029322"/>
                </a:cubicBezTo>
                <a:cubicBezTo>
                  <a:pt x="256895" y="1029771"/>
                  <a:pt x="278695" y="1030927"/>
                  <a:pt x="300494" y="1032083"/>
                </a:cubicBezTo>
                <a:cubicBezTo>
                  <a:pt x="279542" y="1020860"/>
                  <a:pt x="259181" y="1009565"/>
                  <a:pt x="239661" y="997457"/>
                </a:cubicBezTo>
                <a:cubicBezTo>
                  <a:pt x="223540" y="987309"/>
                  <a:pt x="210281" y="975391"/>
                  <a:pt x="204788" y="959211"/>
                </a:cubicBezTo>
                <a:cubicBezTo>
                  <a:pt x="203337" y="955117"/>
                  <a:pt x="202166" y="950750"/>
                  <a:pt x="207583" y="947009"/>
                </a:cubicBezTo>
                <a:cubicBezTo>
                  <a:pt x="213561" y="942727"/>
                  <a:pt x="218466" y="944980"/>
                  <a:pt x="223061" y="947033"/>
                </a:cubicBezTo>
                <a:cubicBezTo>
                  <a:pt x="242046" y="955410"/>
                  <a:pt x="261311" y="963516"/>
                  <a:pt x="280015" y="972164"/>
                </a:cubicBezTo>
                <a:cubicBezTo>
                  <a:pt x="304852" y="983629"/>
                  <a:pt x="329408" y="995365"/>
                  <a:pt x="353948" y="1006865"/>
                </a:cubicBezTo>
                <a:cubicBezTo>
                  <a:pt x="319294" y="981405"/>
                  <a:pt x="281290" y="959435"/>
                  <a:pt x="240466" y="939943"/>
                </a:cubicBezTo>
                <a:cubicBezTo>
                  <a:pt x="210990" y="925718"/>
                  <a:pt x="181514" y="911494"/>
                  <a:pt x="158812" y="891467"/>
                </a:cubicBezTo>
                <a:cubicBezTo>
                  <a:pt x="147166" y="881489"/>
                  <a:pt x="141336" y="869384"/>
                  <a:pt x="139551" y="855364"/>
                </a:cubicBezTo>
                <a:cubicBezTo>
                  <a:pt x="139312" y="851597"/>
                  <a:pt x="139634" y="847287"/>
                  <a:pt x="145731" y="844888"/>
                </a:cubicBezTo>
                <a:cubicBezTo>
                  <a:pt x="151843" y="842724"/>
                  <a:pt x="155581" y="845356"/>
                  <a:pt x="158154" y="848366"/>
                </a:cubicBezTo>
                <a:cubicBezTo>
                  <a:pt x="161052" y="851811"/>
                  <a:pt x="164496" y="854479"/>
                  <a:pt x="169370" y="856260"/>
                </a:cubicBezTo>
                <a:cubicBezTo>
                  <a:pt x="212096" y="872913"/>
                  <a:pt x="249775" y="894448"/>
                  <a:pt x="288295" y="915169"/>
                </a:cubicBezTo>
                <a:cubicBezTo>
                  <a:pt x="343452" y="944788"/>
                  <a:pt x="397769" y="975222"/>
                  <a:pt x="462694" y="994643"/>
                </a:cubicBezTo>
                <a:cubicBezTo>
                  <a:pt x="487260" y="1001870"/>
                  <a:pt x="512622" y="1007575"/>
                  <a:pt x="531910" y="1006664"/>
                </a:cubicBezTo>
                <a:cubicBezTo>
                  <a:pt x="460990" y="972547"/>
                  <a:pt x="394087" y="936046"/>
                  <a:pt x="333940" y="893507"/>
                </a:cubicBezTo>
                <a:cubicBezTo>
                  <a:pt x="273173" y="850568"/>
                  <a:pt x="219876" y="803403"/>
                  <a:pt x="181443" y="746608"/>
                </a:cubicBezTo>
                <a:cubicBezTo>
                  <a:pt x="177494" y="740681"/>
                  <a:pt x="175038" y="734810"/>
                  <a:pt x="162678" y="737018"/>
                </a:cubicBezTo>
                <a:cubicBezTo>
                  <a:pt x="157082" y="737933"/>
                  <a:pt x="155070" y="734381"/>
                  <a:pt x="156307" y="730435"/>
                </a:cubicBezTo>
                <a:cubicBezTo>
                  <a:pt x="164051" y="702450"/>
                  <a:pt x="145532" y="687373"/>
                  <a:pt x="117227" y="677515"/>
                </a:cubicBezTo>
                <a:cubicBezTo>
                  <a:pt x="108392" y="674314"/>
                  <a:pt x="107546" y="670384"/>
                  <a:pt x="113655" y="663474"/>
                </a:cubicBezTo>
                <a:cubicBezTo>
                  <a:pt x="121976" y="653926"/>
                  <a:pt x="120506" y="644851"/>
                  <a:pt x="115226" y="636712"/>
                </a:cubicBezTo>
                <a:cubicBezTo>
                  <a:pt x="112224" y="631619"/>
                  <a:pt x="108350" y="626868"/>
                  <a:pt x="105067" y="622046"/>
                </a:cubicBezTo>
                <a:cubicBezTo>
                  <a:pt x="102790" y="619000"/>
                  <a:pt x="99022" y="615897"/>
                  <a:pt x="104113" y="611722"/>
                </a:cubicBezTo>
                <a:cubicBezTo>
                  <a:pt x="108939" y="608053"/>
                  <a:pt x="114081" y="609328"/>
                  <a:pt x="118895" y="610169"/>
                </a:cubicBezTo>
                <a:cubicBezTo>
                  <a:pt x="142040" y="613772"/>
                  <a:pt x="156094" y="624170"/>
                  <a:pt x="163095" y="640642"/>
                </a:cubicBezTo>
                <a:cubicBezTo>
                  <a:pt x="168334" y="652819"/>
                  <a:pt x="173104" y="652953"/>
                  <a:pt x="185766" y="641454"/>
                </a:cubicBezTo>
                <a:cubicBezTo>
                  <a:pt x="195327" y="632704"/>
                  <a:pt x="204232" y="632337"/>
                  <a:pt x="212892" y="637457"/>
                </a:cubicBezTo>
                <a:cubicBezTo>
                  <a:pt x="217516" y="639981"/>
                  <a:pt x="220444" y="643897"/>
                  <a:pt x="223932" y="647271"/>
                </a:cubicBezTo>
                <a:cubicBezTo>
                  <a:pt x="241420" y="664845"/>
                  <a:pt x="259762" y="681841"/>
                  <a:pt x="287167" y="691571"/>
                </a:cubicBezTo>
                <a:cubicBezTo>
                  <a:pt x="299355" y="696027"/>
                  <a:pt x="312354" y="699197"/>
                  <a:pt x="330380" y="692506"/>
                </a:cubicBezTo>
                <a:cubicBezTo>
                  <a:pt x="318517" y="688486"/>
                  <a:pt x="306954" y="689175"/>
                  <a:pt x="296172" y="688108"/>
                </a:cubicBezTo>
                <a:cubicBezTo>
                  <a:pt x="285390" y="687041"/>
                  <a:pt x="279539" y="683953"/>
                  <a:pt x="286974" y="674512"/>
                </a:cubicBezTo>
                <a:cubicBezTo>
                  <a:pt x="291105" y="669267"/>
                  <a:pt x="290555" y="665301"/>
                  <a:pt x="286166" y="661798"/>
                </a:cubicBezTo>
                <a:cubicBezTo>
                  <a:pt x="272052" y="650459"/>
                  <a:pt x="264416" y="633352"/>
                  <a:pt x="236268" y="635338"/>
                </a:cubicBezTo>
                <a:cubicBezTo>
                  <a:pt x="234792" y="635517"/>
                  <a:pt x="233255" y="634754"/>
                  <a:pt x="231734" y="634225"/>
                </a:cubicBezTo>
                <a:cubicBezTo>
                  <a:pt x="225957" y="632316"/>
                  <a:pt x="219575" y="630241"/>
                  <a:pt x="221253" y="623870"/>
                </a:cubicBezTo>
                <a:cubicBezTo>
                  <a:pt x="223227" y="617462"/>
                  <a:pt x="230816" y="615119"/>
                  <a:pt x="237564" y="613590"/>
                </a:cubicBezTo>
                <a:cubicBezTo>
                  <a:pt x="254884" y="609831"/>
                  <a:pt x="268844" y="614072"/>
                  <a:pt x="282259" y="619091"/>
                </a:cubicBezTo>
                <a:cubicBezTo>
                  <a:pt x="314893" y="631509"/>
                  <a:pt x="342201" y="649080"/>
                  <a:pt x="370630" y="665566"/>
                </a:cubicBezTo>
                <a:cubicBezTo>
                  <a:pt x="413275" y="690295"/>
                  <a:pt x="451153" y="719635"/>
                  <a:pt x="498017" y="740532"/>
                </a:cubicBezTo>
                <a:cubicBezTo>
                  <a:pt x="637369" y="802423"/>
                  <a:pt x="774774" y="866448"/>
                  <a:pt x="918036" y="924307"/>
                </a:cubicBezTo>
                <a:cubicBezTo>
                  <a:pt x="970882" y="945666"/>
                  <a:pt x="1024819" y="965469"/>
                  <a:pt x="1079304" y="984494"/>
                </a:cubicBezTo>
                <a:cubicBezTo>
                  <a:pt x="1079509" y="983045"/>
                  <a:pt x="1079744" y="982067"/>
                  <a:pt x="1079935" y="980383"/>
                </a:cubicBezTo>
                <a:cubicBezTo>
                  <a:pt x="1079860" y="979206"/>
                  <a:pt x="1079770" y="977793"/>
                  <a:pt x="1079695" y="976616"/>
                </a:cubicBezTo>
                <a:cubicBezTo>
                  <a:pt x="1041139" y="964679"/>
                  <a:pt x="1003098" y="951491"/>
                  <a:pt x="966178" y="937219"/>
                </a:cubicBezTo>
                <a:cubicBezTo>
                  <a:pt x="875541" y="901932"/>
                  <a:pt x="791930" y="860100"/>
                  <a:pt x="720106" y="807112"/>
                </a:cubicBezTo>
                <a:cubicBezTo>
                  <a:pt x="714181" y="802848"/>
                  <a:pt x="707904" y="802421"/>
                  <a:pt x="698823" y="804708"/>
                </a:cubicBezTo>
                <a:cubicBezTo>
                  <a:pt x="669544" y="812288"/>
                  <a:pt x="659939" y="806334"/>
                  <a:pt x="664513" y="784663"/>
                </a:cubicBezTo>
                <a:cubicBezTo>
                  <a:pt x="665660" y="779304"/>
                  <a:pt x="665686" y="775031"/>
                  <a:pt x="660380" y="771165"/>
                </a:cubicBezTo>
                <a:cubicBezTo>
                  <a:pt x="636661" y="753871"/>
                  <a:pt x="611807" y="737427"/>
                  <a:pt x="584959" y="722409"/>
                </a:cubicBezTo>
                <a:cubicBezTo>
                  <a:pt x="535282" y="694735"/>
                  <a:pt x="482226" y="670082"/>
                  <a:pt x="435649" y="639659"/>
                </a:cubicBezTo>
                <a:cubicBezTo>
                  <a:pt x="421965" y="630403"/>
                  <a:pt x="411440" y="619340"/>
                  <a:pt x="404944" y="606128"/>
                </a:cubicBezTo>
                <a:cubicBezTo>
                  <a:pt x="402872" y="601635"/>
                  <a:pt x="401613" y="595856"/>
                  <a:pt x="408476" y="591466"/>
                </a:cubicBezTo>
                <a:cubicBezTo>
                  <a:pt x="415044" y="587111"/>
                  <a:pt x="420320" y="590506"/>
                  <a:pt x="425225" y="592759"/>
                </a:cubicBezTo>
                <a:cubicBezTo>
                  <a:pt x="445746" y="601899"/>
                  <a:pt x="466578" y="611238"/>
                  <a:pt x="487115" y="620614"/>
                </a:cubicBezTo>
                <a:cubicBezTo>
                  <a:pt x="507947" y="629954"/>
                  <a:pt x="528514" y="639800"/>
                  <a:pt x="550277" y="649738"/>
                </a:cubicBezTo>
                <a:cubicBezTo>
                  <a:pt x="551408" y="644145"/>
                  <a:pt x="546904" y="643504"/>
                  <a:pt x="544421" y="641907"/>
                </a:cubicBezTo>
                <a:cubicBezTo>
                  <a:pt x="509355" y="619344"/>
                  <a:pt x="471190" y="599529"/>
                  <a:pt x="431905" y="580799"/>
                </a:cubicBezTo>
                <a:cubicBezTo>
                  <a:pt x="401512" y="566211"/>
                  <a:pt x="371947" y="550574"/>
                  <a:pt x="351177" y="528177"/>
                </a:cubicBezTo>
                <a:cubicBezTo>
                  <a:pt x="343180" y="519419"/>
                  <a:pt x="338696" y="509759"/>
                  <a:pt x="339749" y="498244"/>
                </a:cubicBezTo>
                <a:cubicBezTo>
                  <a:pt x="340115" y="494641"/>
                  <a:pt x="340481" y="491037"/>
                  <a:pt x="346313" y="489145"/>
                </a:cubicBezTo>
                <a:cubicBezTo>
                  <a:pt x="350979" y="487631"/>
                  <a:pt x="354067" y="489392"/>
                  <a:pt x="356579" y="491460"/>
                </a:cubicBezTo>
                <a:cubicBezTo>
                  <a:pt x="360984" y="495197"/>
                  <a:pt x="365388" y="498934"/>
                  <a:pt x="371505" y="501516"/>
                </a:cubicBezTo>
                <a:cubicBezTo>
                  <a:pt x="408203" y="517000"/>
                  <a:pt x="442659" y="534654"/>
                  <a:pt x="476275" y="553122"/>
                </a:cubicBezTo>
                <a:cubicBezTo>
                  <a:pt x="531461" y="583213"/>
                  <a:pt x="586103" y="614082"/>
                  <a:pt x="649952" y="635294"/>
                </a:cubicBezTo>
                <a:cubicBezTo>
                  <a:pt x="673972" y="643298"/>
                  <a:pt x="698805" y="650018"/>
                  <a:pt x="727161" y="651328"/>
                </a:cubicBezTo>
                <a:cubicBezTo>
                  <a:pt x="726126" y="649081"/>
                  <a:pt x="724263" y="647883"/>
                  <a:pt x="722417" y="646921"/>
                </a:cubicBezTo>
                <a:cubicBezTo>
                  <a:pt x="660627" y="615969"/>
                  <a:pt x="600830" y="583590"/>
                  <a:pt x="546079" y="546328"/>
                </a:cubicBezTo>
                <a:cubicBezTo>
                  <a:pt x="478576" y="500409"/>
                  <a:pt x="420223" y="448637"/>
                  <a:pt x="378182" y="386585"/>
                </a:cubicBezTo>
                <a:cubicBezTo>
                  <a:pt x="376229" y="383975"/>
                  <a:pt x="374884" y="381528"/>
                  <a:pt x="370158" y="382100"/>
                </a:cubicBezTo>
                <a:cubicBezTo>
                  <a:pt x="358064" y="383802"/>
                  <a:pt x="356583" y="379236"/>
                  <a:pt x="357861" y="371252"/>
                </a:cubicBezTo>
                <a:cubicBezTo>
                  <a:pt x="361373" y="351608"/>
                  <a:pt x="352380" y="336565"/>
                  <a:pt x="331313" y="328203"/>
                </a:cubicBezTo>
                <a:cubicBezTo>
                  <a:pt x="316037" y="321986"/>
                  <a:pt x="303183" y="316425"/>
                  <a:pt x="319354" y="299282"/>
                </a:cubicBezTo>
                <a:cubicBezTo>
                  <a:pt x="323265" y="295249"/>
                  <a:pt x="321459" y="290249"/>
                  <a:pt x="319682" y="285719"/>
                </a:cubicBezTo>
                <a:cubicBezTo>
                  <a:pt x="317166" y="278905"/>
                  <a:pt x="312080" y="273828"/>
                  <a:pt x="306391" y="268585"/>
                </a:cubicBezTo>
                <a:cubicBezTo>
                  <a:pt x="303227" y="265647"/>
                  <a:pt x="299399" y="261602"/>
                  <a:pt x="303294" y="257334"/>
                </a:cubicBezTo>
                <a:cubicBezTo>
                  <a:pt x="307735" y="252289"/>
                  <a:pt x="314131" y="254598"/>
                  <a:pt x="319242" y="255403"/>
                </a:cubicBezTo>
                <a:cubicBezTo>
                  <a:pt x="342683" y="258970"/>
                  <a:pt x="357062" y="269803"/>
                  <a:pt x="364093" y="286745"/>
                </a:cubicBezTo>
                <a:cubicBezTo>
                  <a:pt x="368651" y="297582"/>
                  <a:pt x="374307" y="297608"/>
                  <a:pt x="385301" y="287973"/>
                </a:cubicBezTo>
                <a:cubicBezTo>
                  <a:pt x="397712" y="277216"/>
                  <a:pt x="408079" y="276436"/>
                  <a:pt x="417598" y="285722"/>
                </a:cubicBezTo>
                <a:cubicBezTo>
                  <a:pt x="425226" y="293339"/>
                  <a:pt x="431406" y="301607"/>
                  <a:pt x="440155" y="308139"/>
                </a:cubicBezTo>
                <a:cubicBezTo>
                  <a:pt x="463623" y="326175"/>
                  <a:pt x="485720" y="346039"/>
                  <a:pt x="534406" y="339430"/>
                </a:cubicBezTo>
                <a:cubicBezTo>
                  <a:pt x="520872" y="332528"/>
                  <a:pt x="507316" y="334645"/>
                  <a:pt x="495633" y="333450"/>
                </a:cubicBezTo>
                <a:cubicBezTo>
                  <a:pt x="487244" y="332567"/>
                  <a:pt x="478750" y="330037"/>
                  <a:pt x="486289" y="322243"/>
                </a:cubicBezTo>
                <a:cubicBezTo>
                  <a:pt x="494951" y="313365"/>
                  <a:pt x="489365" y="309771"/>
                  <a:pt x="484000" y="304964"/>
                </a:cubicBezTo>
                <a:cubicBezTo>
                  <a:pt x="471673" y="293645"/>
                  <a:pt x="461604" y="280392"/>
                  <a:pt x="436911" y="280536"/>
                </a:cubicBezTo>
                <a:cubicBezTo>
                  <a:pt x="433041" y="280530"/>
                  <a:pt x="429923" y="278297"/>
                  <a:pt x="426865" y="277007"/>
                </a:cubicBezTo>
                <a:cubicBezTo>
                  <a:pt x="422581" y="275154"/>
                  <a:pt x="418872" y="272993"/>
                  <a:pt x="420654" y="268269"/>
                </a:cubicBezTo>
                <a:cubicBezTo>
                  <a:pt x="422468" y="264016"/>
                  <a:pt x="426748" y="261125"/>
                  <a:pt x="432329" y="259975"/>
                </a:cubicBezTo>
                <a:cubicBezTo>
                  <a:pt x="437320" y="258895"/>
                  <a:pt x="442621" y="258016"/>
                  <a:pt x="447672" y="257879"/>
                </a:cubicBezTo>
                <a:cubicBezTo>
                  <a:pt x="470223" y="256809"/>
                  <a:pt x="486254" y="265543"/>
                  <a:pt x="502242" y="273572"/>
                </a:cubicBezTo>
                <a:cubicBezTo>
                  <a:pt x="558179" y="301436"/>
                  <a:pt x="607891" y="334326"/>
                  <a:pt x="659874" y="365516"/>
                </a:cubicBezTo>
                <a:cubicBezTo>
                  <a:pt x="711842" y="396471"/>
                  <a:pt x="772192" y="418818"/>
                  <a:pt x="829177" y="444421"/>
                </a:cubicBezTo>
                <a:cubicBezTo>
                  <a:pt x="960626" y="503711"/>
                  <a:pt x="1092650" y="562693"/>
                  <a:pt x="1231903" y="613682"/>
                </a:cubicBezTo>
                <a:cubicBezTo>
                  <a:pt x="1368099" y="663381"/>
                  <a:pt x="1823141" y="686561"/>
                  <a:pt x="1911736" y="685084"/>
                </a:cubicBezTo>
                <a:cubicBezTo>
                  <a:pt x="2024994" y="682992"/>
                  <a:pt x="2291986" y="655399"/>
                  <a:pt x="2564313" y="632143"/>
                </a:cubicBezTo>
                <a:cubicBezTo>
                  <a:pt x="2595089" y="629364"/>
                  <a:pt x="2625288" y="626893"/>
                  <a:pt x="2657304" y="624913"/>
                </a:cubicBezTo>
                <a:cubicBezTo>
                  <a:pt x="3564401" y="568191"/>
                  <a:pt x="4203594" y="276765"/>
                  <a:pt x="4235818" y="259339"/>
                </a:cubicBezTo>
                <a:cubicBezTo>
                  <a:pt x="4287616" y="231474"/>
                  <a:pt x="4460006" y="176429"/>
                  <a:pt x="4460331" y="176864"/>
                </a:cubicBezTo>
                <a:cubicBezTo>
                  <a:pt x="4464175" y="181144"/>
                  <a:pt x="4483735" y="184529"/>
                  <a:pt x="4499578" y="186791"/>
                </a:cubicBezTo>
                <a:lnTo>
                  <a:pt x="4514640" y="188841"/>
                </a:lnTo>
                <a:lnTo>
                  <a:pt x="4516523" y="189988"/>
                </a:lnTo>
                <a:cubicBezTo>
                  <a:pt x="4522035" y="190091"/>
                  <a:pt x="4521760" y="189857"/>
                  <a:pt x="4518126" y="189316"/>
                </a:cubicBezTo>
                <a:lnTo>
                  <a:pt x="4514640" y="188841"/>
                </a:lnTo>
                <a:lnTo>
                  <a:pt x="4511569" y="186970"/>
                </a:lnTo>
                <a:cubicBezTo>
                  <a:pt x="4510788" y="185226"/>
                  <a:pt x="4510719" y="182981"/>
                  <a:pt x="4510888" y="180943"/>
                </a:cubicBezTo>
                <a:cubicBezTo>
                  <a:pt x="4511690" y="170169"/>
                  <a:pt x="4517648" y="160906"/>
                  <a:pt x="4531865" y="155151"/>
                </a:cubicBezTo>
                <a:cubicBezTo>
                  <a:pt x="4545507" y="149703"/>
                  <a:pt x="4559473" y="144689"/>
                  <a:pt x="4573441" y="139676"/>
                </a:cubicBezTo>
                <a:cubicBezTo>
                  <a:pt x="4585075" y="135420"/>
                  <a:pt x="4593048" y="134454"/>
                  <a:pt x="4594964" y="145847"/>
                </a:cubicBezTo>
                <a:cubicBezTo>
                  <a:pt x="4596879" y="157242"/>
                  <a:pt x="4613452" y="160454"/>
                  <a:pt x="4623059" y="152410"/>
                </a:cubicBezTo>
                <a:cubicBezTo>
                  <a:pt x="4660632" y="120811"/>
                  <a:pt x="4705757" y="95654"/>
                  <a:pt x="4748356" y="68192"/>
                </a:cubicBezTo>
                <a:cubicBezTo>
                  <a:pt x="4778098" y="49168"/>
                  <a:pt x="4809406" y="31378"/>
                  <a:pt x="4833812" y="8017"/>
                </a:cubicBezTo>
                <a:cubicBezTo>
                  <a:pt x="4838299" y="3678"/>
                  <a:pt x="4842399" y="-2039"/>
                  <a:pt x="4850908" y="727"/>
                </a:cubicBezTo>
                <a:close/>
              </a:path>
            </a:pathLst>
          </a:custGeom>
          <a:solidFill>
            <a:schemeClr val="bg2">
              <a:alpha val="50000"/>
            </a:schemeClr>
          </a:solidFill>
          <a:ln w="32707" cap="flat">
            <a:noFill/>
            <a:prstDash val="solid"/>
            <a:miter/>
          </a:ln>
        </p:spPr>
        <p:txBody>
          <a:bodyPr rtlCol="0" anchor="ctr"/>
          <a:lstStyle/>
          <a:p>
            <a:endParaRPr lang="en-US"/>
          </a:p>
        </p:txBody>
      </p:sp>
      <p:sp>
        <p:nvSpPr>
          <p:cNvPr id="2" name="Titre 1">
            <a:extLst>
              <a:ext uri="{FF2B5EF4-FFF2-40B4-BE49-F238E27FC236}">
                <a16:creationId xmlns:a16="http://schemas.microsoft.com/office/drawing/2014/main" id="{26257055-711D-657F-B403-F2216BE07DAF}"/>
              </a:ext>
            </a:extLst>
          </p:cNvPr>
          <p:cNvSpPr>
            <a:spLocks noGrp="1"/>
          </p:cNvSpPr>
          <p:nvPr>
            <p:ph type="title"/>
          </p:nvPr>
        </p:nvSpPr>
        <p:spPr>
          <a:xfrm>
            <a:off x="1139044" y="2090114"/>
            <a:ext cx="3382890" cy="2481886"/>
          </a:xfrm>
        </p:spPr>
        <p:txBody>
          <a:bodyPr>
            <a:normAutofit/>
          </a:bodyPr>
          <a:lstStyle/>
          <a:p>
            <a:pPr algn="ctr"/>
            <a:r>
              <a:rPr lang="fr-CA" b="1" dirty="0">
                <a:solidFill>
                  <a:schemeClr val="bg1"/>
                </a:solidFill>
                <a:cs typeface="Calibri Light"/>
              </a:rPr>
              <a:t>La Belt and Road Initiative</a:t>
            </a:r>
            <a:endParaRPr lang="fr-FR" b="1">
              <a:solidFill>
                <a:schemeClr val="bg1"/>
              </a:solidFill>
              <a:cs typeface="Calibri Light" panose="020F0302020204030204"/>
            </a:endParaRPr>
          </a:p>
        </p:txBody>
      </p:sp>
      <p:sp>
        <p:nvSpPr>
          <p:cNvPr id="3" name="Espace réservé du contenu 2">
            <a:extLst>
              <a:ext uri="{FF2B5EF4-FFF2-40B4-BE49-F238E27FC236}">
                <a16:creationId xmlns:a16="http://schemas.microsoft.com/office/drawing/2014/main" id="{F3C411FB-EC13-E787-C13F-4BE39CED0CC9}"/>
              </a:ext>
            </a:extLst>
          </p:cNvPr>
          <p:cNvSpPr>
            <a:spLocks noGrp="1"/>
          </p:cNvSpPr>
          <p:nvPr>
            <p:ph idx="1"/>
          </p:nvPr>
        </p:nvSpPr>
        <p:spPr>
          <a:xfrm>
            <a:off x="5285014" y="964850"/>
            <a:ext cx="6068786" cy="4928300"/>
          </a:xfrm>
        </p:spPr>
        <p:txBody>
          <a:bodyPr vert="horz" lIns="91440" tIns="45720" rIns="91440" bIns="45720" rtlCol="0" anchor="ctr">
            <a:normAutofit/>
          </a:bodyPr>
          <a:lstStyle/>
          <a:p>
            <a:pPr marL="0" indent="0">
              <a:buNone/>
            </a:pPr>
            <a:r>
              <a:rPr lang="fr-CA" sz="1900" dirty="0">
                <a:solidFill>
                  <a:schemeClr val="bg1"/>
                </a:solidFill>
                <a:latin typeface="Times New Roman"/>
                <a:cs typeface="Times New Roman"/>
              </a:rPr>
              <a:t>Caractéristiques :</a:t>
            </a:r>
            <a:endParaRPr lang="fr-CA" sz="1900" dirty="0">
              <a:solidFill>
                <a:schemeClr val="bg1"/>
              </a:solidFill>
              <a:latin typeface="Times New Roman"/>
              <a:ea typeface="Calibri" panose="020F0502020204030204"/>
              <a:cs typeface="Calibri" panose="020F0502020204030204"/>
            </a:endParaRPr>
          </a:p>
          <a:p>
            <a:pPr marL="457200" indent="-457200">
              <a:buAutoNum type="arabicPeriod"/>
            </a:pPr>
            <a:r>
              <a:rPr lang="fr-CA" sz="1900" dirty="0">
                <a:solidFill>
                  <a:schemeClr val="bg1"/>
                </a:solidFill>
                <a:latin typeface="Times New Roman"/>
                <a:cs typeface="Times New Roman"/>
              </a:rPr>
              <a:t>Inclusion des États et des acteurs privés</a:t>
            </a:r>
            <a:endParaRPr lang="fr-CA" sz="1900" dirty="0">
              <a:solidFill>
                <a:schemeClr val="bg1"/>
              </a:solidFill>
              <a:latin typeface="Times New Roman"/>
              <a:ea typeface="Calibri" panose="020F0502020204030204"/>
              <a:cs typeface="Calibri" panose="020F0502020204030204"/>
            </a:endParaRPr>
          </a:p>
          <a:p>
            <a:pPr marL="457200" indent="-457200">
              <a:buAutoNum type="arabicPeriod"/>
            </a:pPr>
            <a:r>
              <a:rPr lang="fr-CA" sz="1900" dirty="0">
                <a:solidFill>
                  <a:schemeClr val="bg1"/>
                </a:solidFill>
                <a:latin typeface="Times New Roman"/>
                <a:cs typeface="Times New Roman"/>
              </a:rPr>
              <a:t>Politique sectorielle et progressive</a:t>
            </a:r>
            <a:endParaRPr lang="fr-CA" sz="1900" dirty="0">
              <a:solidFill>
                <a:schemeClr val="bg1"/>
              </a:solidFill>
              <a:latin typeface="Times New Roman"/>
              <a:ea typeface="Calibri"/>
              <a:cs typeface="Calibri"/>
            </a:endParaRPr>
          </a:p>
          <a:p>
            <a:pPr marL="457200" indent="-457200">
              <a:buAutoNum type="arabicPeriod"/>
            </a:pPr>
            <a:r>
              <a:rPr lang="fr-CA" sz="1900" dirty="0">
                <a:solidFill>
                  <a:schemeClr val="bg1"/>
                </a:solidFill>
                <a:latin typeface="Times New Roman"/>
                <a:cs typeface="Times New Roman"/>
              </a:rPr>
              <a:t>Promotion du commerce intra-national.</a:t>
            </a:r>
            <a:endParaRPr lang="fr-CA" sz="1900" dirty="0">
              <a:solidFill>
                <a:schemeClr val="bg1"/>
              </a:solidFill>
              <a:latin typeface="Times New Roman"/>
              <a:ea typeface="Calibri"/>
              <a:cs typeface="Calibri"/>
            </a:endParaRPr>
          </a:p>
          <a:p>
            <a:pPr marL="457200" indent="-457200">
              <a:buAutoNum type="arabicPeriod"/>
            </a:pPr>
            <a:r>
              <a:rPr lang="fr-CA" sz="1900" dirty="0">
                <a:solidFill>
                  <a:schemeClr val="bg1"/>
                </a:solidFill>
                <a:latin typeface="Times New Roman"/>
                <a:cs typeface="Times New Roman"/>
              </a:rPr>
              <a:t>Principes généraux et flexible</a:t>
            </a:r>
          </a:p>
          <a:p>
            <a:pPr marL="457200" indent="-457200">
              <a:buAutoNum type="arabicPeriod"/>
            </a:pPr>
            <a:r>
              <a:rPr lang="fr-CA" sz="1900" dirty="0">
                <a:solidFill>
                  <a:schemeClr val="bg1"/>
                </a:solidFill>
                <a:latin typeface="Times New Roman"/>
                <a:cs typeface="Times New Roman"/>
              </a:rPr>
              <a:t>Minimalisme institutionnel</a:t>
            </a:r>
          </a:p>
          <a:p>
            <a:pPr marL="457200" indent="-457200">
              <a:buAutoNum type="arabicPeriod"/>
            </a:pPr>
            <a:r>
              <a:rPr lang="fr-CA" sz="1900" dirty="0">
                <a:solidFill>
                  <a:schemeClr val="bg1"/>
                </a:solidFill>
                <a:latin typeface="Times New Roman"/>
                <a:cs typeface="Times New Roman"/>
              </a:rPr>
              <a:t>Principe de non-ingérence</a:t>
            </a:r>
          </a:p>
          <a:p>
            <a:pPr marL="0" indent="0">
              <a:buNone/>
            </a:pPr>
            <a:endParaRPr lang="fr-CA" sz="1900" dirty="0">
              <a:solidFill>
                <a:schemeClr val="bg1"/>
              </a:solidFill>
              <a:latin typeface="Times New Roman"/>
              <a:cs typeface="Times New Roman"/>
            </a:endParaRPr>
          </a:p>
          <a:p>
            <a:pPr>
              <a:buFont typeface="Arial"/>
              <a:buChar char="•"/>
            </a:pPr>
            <a:r>
              <a:rPr lang="fr-CA" sz="1900" dirty="0">
                <a:solidFill>
                  <a:schemeClr val="bg1"/>
                </a:solidFill>
                <a:latin typeface="Times New Roman"/>
                <a:cs typeface="Times New Roman"/>
              </a:rPr>
              <a:t>Utilité :</a:t>
            </a:r>
          </a:p>
          <a:p>
            <a:pPr marL="457200" indent="-457200">
              <a:buAutoNum type="arabicPeriod"/>
            </a:pPr>
            <a:r>
              <a:rPr lang="fr-CA" sz="1900" b="1" dirty="0">
                <a:solidFill>
                  <a:schemeClr val="bg1"/>
                </a:solidFill>
                <a:latin typeface="Times New Roman"/>
                <a:cs typeface="Times New Roman"/>
              </a:rPr>
              <a:t>Accessibilité :</a:t>
            </a:r>
            <a:r>
              <a:rPr lang="fr-CA" sz="1900" dirty="0">
                <a:solidFill>
                  <a:schemeClr val="bg1"/>
                </a:solidFill>
                <a:latin typeface="Times New Roman"/>
                <a:cs typeface="Times New Roman"/>
              </a:rPr>
              <a:t> volontariat et inclusivité</a:t>
            </a:r>
          </a:p>
          <a:p>
            <a:pPr marL="457200" indent="-457200">
              <a:buAutoNum type="arabicPeriod"/>
            </a:pPr>
            <a:r>
              <a:rPr lang="fr-CA" sz="1900" b="1" dirty="0">
                <a:solidFill>
                  <a:schemeClr val="bg1"/>
                </a:solidFill>
                <a:latin typeface="Times New Roman"/>
                <a:cs typeface="Times New Roman"/>
              </a:rPr>
              <a:t>Flexibilité :</a:t>
            </a:r>
            <a:r>
              <a:rPr lang="fr-CA" sz="1900" dirty="0">
                <a:solidFill>
                  <a:schemeClr val="bg1"/>
                </a:solidFill>
                <a:latin typeface="Times New Roman"/>
                <a:cs typeface="Times New Roman"/>
              </a:rPr>
              <a:t> pragmatisme et </a:t>
            </a:r>
            <a:r>
              <a:rPr lang="fr-CA" sz="1900" err="1">
                <a:solidFill>
                  <a:schemeClr val="bg1"/>
                </a:solidFill>
                <a:latin typeface="Times New Roman"/>
                <a:cs typeface="Times New Roman"/>
              </a:rPr>
              <a:t>incrémentalisme</a:t>
            </a:r>
            <a:endParaRPr lang="fr-CA" sz="1900">
              <a:solidFill>
                <a:schemeClr val="bg1"/>
              </a:solidFill>
              <a:latin typeface="Times New Roman"/>
              <a:cs typeface="Times New Roman"/>
            </a:endParaRPr>
          </a:p>
          <a:p>
            <a:pPr marL="457200" indent="-457200">
              <a:buAutoNum type="arabicPeriod"/>
            </a:pPr>
            <a:r>
              <a:rPr lang="fr-CA" sz="1900" b="1" dirty="0">
                <a:solidFill>
                  <a:schemeClr val="bg1"/>
                </a:solidFill>
                <a:latin typeface="Times New Roman"/>
                <a:cs typeface="Times New Roman"/>
              </a:rPr>
              <a:t>Fiabilité :</a:t>
            </a:r>
            <a:r>
              <a:rPr lang="fr-CA" sz="1900" dirty="0">
                <a:solidFill>
                  <a:schemeClr val="bg1"/>
                </a:solidFill>
                <a:latin typeface="Times New Roman"/>
                <a:cs typeface="Times New Roman"/>
              </a:rPr>
              <a:t> Non-ingérence et "alternative" face aux institutions financières internationales</a:t>
            </a:r>
            <a:endParaRPr lang="fr-CA" sz="1900" dirty="0">
              <a:solidFill>
                <a:schemeClr val="bg1"/>
              </a:solidFill>
              <a:cs typeface="Calibri"/>
            </a:endParaRPr>
          </a:p>
        </p:txBody>
      </p:sp>
    </p:spTree>
    <p:extLst>
      <p:ext uri="{BB962C8B-B14F-4D97-AF65-F5344CB8AC3E}">
        <p14:creationId xmlns:p14="http://schemas.microsoft.com/office/powerpoint/2010/main" val="34453796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useBgFill="1">
        <p:nvSpPr>
          <p:cNvPr id="23"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13" descr="Puzzle blanc avec une pièce rouge">
            <a:extLst>
              <a:ext uri="{FF2B5EF4-FFF2-40B4-BE49-F238E27FC236}">
                <a16:creationId xmlns:a16="http://schemas.microsoft.com/office/drawing/2014/main" id="{7A9E39AF-F311-95D8-14CB-2C04DFF1B705}"/>
              </a:ext>
            </a:extLst>
          </p:cNvPr>
          <p:cNvPicPr>
            <a:picLocks noChangeAspect="1"/>
          </p:cNvPicPr>
          <p:nvPr/>
        </p:nvPicPr>
        <p:blipFill rotWithShape="1">
          <a:blip r:embed="rId2"/>
          <a:srcRect l="25852" r="24205" b="-2"/>
          <a:stretch/>
        </p:blipFill>
        <p:spPr>
          <a:xfrm>
            <a:off x="6103027" y="10"/>
            <a:ext cx="6088971" cy="6857990"/>
          </a:xfrm>
          <a:prstGeom prst="rect">
            <a:avLst/>
          </a:prstGeom>
        </p:spPr>
      </p:pic>
      <p:sp useBgFill="1">
        <p:nvSpPr>
          <p:cNvPr id="20" name="Rectangle 19">
            <a:extLst>
              <a:ext uri="{FF2B5EF4-FFF2-40B4-BE49-F238E27FC236}">
                <a16:creationId xmlns:a16="http://schemas.microsoft.com/office/drawing/2014/main" id="{59B296B9-C5A5-4E4F-9B60-C907B5F146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03025" cy="6858000"/>
          </a:xfrm>
          <a:prstGeom prst="rect">
            <a:avLst/>
          </a:prstGeom>
          <a:ln>
            <a:noFill/>
          </a:ln>
          <a:effectLst>
            <a:outerShdw blurRad="889000" dist="406400" dir="21540000" sx="90000" sy="90000" algn="t"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2" name="Rectangle 21">
            <a:extLst>
              <a:ext uri="{FF2B5EF4-FFF2-40B4-BE49-F238E27FC236}">
                <a16:creationId xmlns:a16="http://schemas.microsoft.com/office/drawing/2014/main" id="{D0300FD3-5AF1-6305-15FA-9078072672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03025" cy="2285995"/>
          </a:xfrm>
          <a:prstGeom prst="rect">
            <a:avLst/>
          </a:prstGeom>
          <a:ln>
            <a:noFill/>
          </a:ln>
          <a:effectLst>
            <a:outerShdw blurRad="254000" dist="127000" dir="5460000" sx="92000" sy="92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3F21A85B-E289-7AFA-0BE6-BFB6303CAC4E}"/>
              </a:ext>
            </a:extLst>
          </p:cNvPr>
          <p:cNvSpPr>
            <a:spLocks noGrp="1"/>
          </p:cNvSpPr>
          <p:nvPr>
            <p:ph type="title"/>
          </p:nvPr>
        </p:nvSpPr>
        <p:spPr>
          <a:xfrm>
            <a:off x="761801" y="328512"/>
            <a:ext cx="4778387" cy="1628970"/>
          </a:xfrm>
        </p:spPr>
        <p:txBody>
          <a:bodyPr anchor="ctr">
            <a:normAutofit/>
          </a:bodyPr>
          <a:lstStyle/>
          <a:p>
            <a:pPr marL="457200" indent="-457200">
              <a:buAutoNum type="romanUcPeriod"/>
            </a:pPr>
            <a:r>
              <a:rPr lang="fr-CA" sz="2800" dirty="0">
                <a:solidFill>
                  <a:schemeClr val="bg1"/>
                </a:solidFill>
                <a:ea typeface="+mj-lt"/>
                <a:cs typeface="+mj-lt"/>
              </a:rPr>
              <a:t>Un levier pour les puissances régionales afin d'accroitre leur poids à l'international</a:t>
            </a:r>
            <a:endParaRPr lang="fr-CA" sz="2800" dirty="0">
              <a:solidFill>
                <a:schemeClr val="bg1"/>
              </a:solidFill>
              <a:cs typeface="Calibri Light"/>
            </a:endParaRPr>
          </a:p>
        </p:txBody>
      </p:sp>
      <p:sp>
        <p:nvSpPr>
          <p:cNvPr id="3" name="Espace réservé du contenu 2">
            <a:extLst>
              <a:ext uri="{FF2B5EF4-FFF2-40B4-BE49-F238E27FC236}">
                <a16:creationId xmlns:a16="http://schemas.microsoft.com/office/drawing/2014/main" id="{4804C460-7CE1-4D17-08C3-15A7A0910954}"/>
              </a:ext>
            </a:extLst>
          </p:cNvPr>
          <p:cNvSpPr>
            <a:spLocks noGrp="1"/>
          </p:cNvSpPr>
          <p:nvPr>
            <p:ph idx="1"/>
          </p:nvPr>
        </p:nvSpPr>
        <p:spPr>
          <a:xfrm>
            <a:off x="761801" y="2884929"/>
            <a:ext cx="4659756" cy="3374137"/>
          </a:xfrm>
        </p:spPr>
        <p:txBody>
          <a:bodyPr vert="horz" lIns="91440" tIns="45720" rIns="91440" bIns="45720" rtlCol="0" anchor="ctr">
            <a:normAutofit/>
          </a:bodyPr>
          <a:lstStyle/>
          <a:p>
            <a:pPr marL="171450" indent="-171450"/>
            <a:r>
              <a:rPr lang="fr-CA" sz="1600" dirty="0">
                <a:solidFill>
                  <a:schemeClr val="bg1"/>
                </a:solidFill>
                <a:latin typeface="Times New Roman"/>
                <a:ea typeface="+mn-lt"/>
                <a:cs typeface="Times New Roman"/>
              </a:rPr>
              <a:t>Utilité des </a:t>
            </a:r>
            <a:r>
              <a:rPr lang="fr-CA" sz="1600" b="1" dirty="0">
                <a:solidFill>
                  <a:schemeClr val="bg1"/>
                </a:solidFill>
                <a:latin typeface="Times New Roman"/>
                <a:ea typeface="+mn-lt"/>
                <a:cs typeface="Times New Roman"/>
              </a:rPr>
              <a:t>normes néo-régionalistes (CEDAO, UA, UMA, Ligue Arabe, ...)</a:t>
            </a:r>
            <a:r>
              <a:rPr lang="fr-CA" sz="1600" dirty="0">
                <a:solidFill>
                  <a:schemeClr val="bg1"/>
                </a:solidFill>
                <a:latin typeface="Times New Roman"/>
                <a:ea typeface="+mn-lt"/>
                <a:cs typeface="Times New Roman"/>
              </a:rPr>
              <a:t> :</a:t>
            </a:r>
            <a:endParaRPr lang="fr-CA" sz="1600" dirty="0">
              <a:solidFill>
                <a:schemeClr val="bg1"/>
              </a:solidFill>
              <a:latin typeface="Calibri"/>
              <a:ea typeface="+mn-lt"/>
              <a:cs typeface="Calibri"/>
            </a:endParaRPr>
          </a:p>
          <a:p>
            <a:pPr marL="457200" indent="-457200">
              <a:buAutoNum type="arabicPeriod"/>
            </a:pPr>
            <a:r>
              <a:rPr lang="fr-CA" sz="1600" dirty="0">
                <a:solidFill>
                  <a:schemeClr val="bg1"/>
                </a:solidFill>
                <a:latin typeface="Times New Roman"/>
                <a:ea typeface="+mn-lt"/>
                <a:cs typeface="Times New Roman"/>
              </a:rPr>
              <a:t>Encourager la coopération communautaire et la prise de risque</a:t>
            </a:r>
            <a:endParaRPr lang="en-US" sz="1600" dirty="0">
              <a:solidFill>
                <a:schemeClr val="bg1"/>
              </a:solidFill>
              <a:latin typeface="Times New Roman"/>
              <a:ea typeface="+mn-lt"/>
              <a:cs typeface="Times New Roman"/>
            </a:endParaRPr>
          </a:p>
          <a:p>
            <a:pPr marL="457200" indent="-457200">
              <a:buAutoNum type="arabicPeriod"/>
            </a:pPr>
            <a:r>
              <a:rPr lang="fr-CA" sz="1600" dirty="0">
                <a:solidFill>
                  <a:schemeClr val="bg1"/>
                </a:solidFill>
                <a:latin typeface="Times New Roman"/>
                <a:ea typeface="+mn-lt"/>
                <a:cs typeface="Times New Roman"/>
              </a:rPr>
              <a:t>Défendre les intérêts des </a:t>
            </a:r>
            <a:r>
              <a:rPr lang="fr-CA" sz="1600" dirty="0" err="1">
                <a:solidFill>
                  <a:schemeClr val="bg1"/>
                </a:solidFill>
                <a:latin typeface="Times New Roman"/>
                <a:ea typeface="+mn-lt"/>
                <a:cs typeface="Times New Roman"/>
              </a:rPr>
              <a:t>Etats</a:t>
            </a:r>
            <a:r>
              <a:rPr lang="fr-CA" sz="1600" dirty="0">
                <a:solidFill>
                  <a:schemeClr val="bg1"/>
                </a:solidFill>
                <a:latin typeface="Times New Roman"/>
                <a:ea typeface="+mn-lt"/>
                <a:cs typeface="Times New Roman"/>
              </a:rPr>
              <a:t> régionaux face aux puissances internationales</a:t>
            </a:r>
            <a:endParaRPr lang="en-US" sz="1600" dirty="0">
              <a:solidFill>
                <a:schemeClr val="bg1"/>
              </a:solidFill>
              <a:latin typeface="Times New Roman"/>
              <a:ea typeface="+mn-lt"/>
              <a:cs typeface="Times New Roman"/>
            </a:endParaRPr>
          </a:p>
          <a:p>
            <a:pPr marL="457200" indent="-457200">
              <a:buAutoNum type="arabicPeriod"/>
            </a:pPr>
            <a:r>
              <a:rPr lang="fr-CA" sz="1600" dirty="0">
                <a:solidFill>
                  <a:schemeClr val="bg1"/>
                </a:solidFill>
                <a:latin typeface="Times New Roman"/>
                <a:ea typeface="+mn-lt"/>
                <a:cs typeface="Times New Roman"/>
              </a:rPr>
              <a:t>Défense du principe de non-ingérence dans les affaires intérieures des </a:t>
            </a:r>
            <a:r>
              <a:rPr lang="fr-CA" sz="1600" dirty="0" err="1">
                <a:solidFill>
                  <a:schemeClr val="bg1"/>
                </a:solidFill>
                <a:latin typeface="Times New Roman"/>
                <a:ea typeface="+mn-lt"/>
                <a:cs typeface="Times New Roman"/>
              </a:rPr>
              <a:t>Etats</a:t>
            </a:r>
            <a:r>
              <a:rPr lang="fr-CA" sz="1600" dirty="0">
                <a:solidFill>
                  <a:schemeClr val="bg1"/>
                </a:solidFill>
                <a:latin typeface="Times New Roman"/>
                <a:ea typeface="+mn-lt"/>
                <a:cs typeface="Times New Roman"/>
              </a:rPr>
              <a:t> membres.</a:t>
            </a:r>
            <a:endParaRPr lang="en-US" sz="1600" dirty="0">
              <a:solidFill>
                <a:schemeClr val="bg1"/>
              </a:solidFill>
              <a:latin typeface="Times New Roman"/>
              <a:ea typeface="+mn-lt"/>
              <a:cs typeface="Times New Roman"/>
            </a:endParaRPr>
          </a:p>
          <a:p>
            <a:pPr marL="457200" indent="-457200">
              <a:buAutoNum type="arabicPeriod"/>
            </a:pPr>
            <a:r>
              <a:rPr lang="fr-CA" sz="1600" dirty="0">
                <a:solidFill>
                  <a:schemeClr val="bg1"/>
                </a:solidFill>
                <a:latin typeface="Times New Roman"/>
                <a:ea typeface="+mn-lt"/>
                <a:cs typeface="Times New Roman"/>
              </a:rPr>
              <a:t>Faible coût de participation en raison de leur minimalisme institutionnel</a:t>
            </a:r>
            <a:endParaRPr lang="en-US" sz="1600" dirty="0">
              <a:solidFill>
                <a:schemeClr val="bg1"/>
              </a:solidFill>
              <a:latin typeface="Times New Roman"/>
              <a:ea typeface="+mn-lt"/>
              <a:cs typeface="Times New Roman"/>
            </a:endParaRPr>
          </a:p>
          <a:p>
            <a:pPr marL="457200" indent="-457200">
              <a:buAutoNum type="arabicPeriod"/>
            </a:pPr>
            <a:r>
              <a:rPr lang="fr-CA" sz="1600" dirty="0">
                <a:solidFill>
                  <a:schemeClr val="bg1"/>
                </a:solidFill>
                <a:latin typeface="Times New Roman"/>
                <a:ea typeface="+mn-lt"/>
                <a:cs typeface="Times New Roman"/>
              </a:rPr>
              <a:t>Faible cout de participation en raison de la promotion de principes généraux et flexibles</a:t>
            </a:r>
            <a:endParaRPr lang="fr-CA" sz="1600" dirty="0">
              <a:solidFill>
                <a:schemeClr val="bg1"/>
              </a:solidFill>
              <a:latin typeface="Calibri" panose="020F0502020204030204"/>
              <a:ea typeface="+mn-lt"/>
              <a:cs typeface="Calibri" panose="020F0502020204030204"/>
            </a:endParaRPr>
          </a:p>
          <a:p>
            <a:pPr marL="0" indent="0">
              <a:buNone/>
            </a:pPr>
            <a:endParaRPr lang="fr-CA" sz="1600" dirty="0">
              <a:solidFill>
                <a:schemeClr val="bg1"/>
              </a:solidFill>
              <a:latin typeface="Times New Roman"/>
              <a:cs typeface="Times New Roman"/>
            </a:endParaRPr>
          </a:p>
        </p:txBody>
      </p:sp>
    </p:spTree>
    <p:extLst>
      <p:ext uri="{BB962C8B-B14F-4D97-AF65-F5344CB8AC3E}">
        <p14:creationId xmlns:p14="http://schemas.microsoft.com/office/powerpoint/2010/main" val="11267892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404040"/>
        </a:solidFill>
        <a:effectLst/>
      </p:bgPr>
    </p:bg>
    <p:spTree>
      <p:nvGrpSpPr>
        <p:cNvPr id="1" name=""/>
        <p:cNvGrpSpPr/>
        <p:nvPr/>
      </p:nvGrpSpPr>
      <p:grpSpPr>
        <a:xfrm>
          <a:off x="0" y="0"/>
          <a:ext cx="0" cy="0"/>
          <a:chOff x="0" y="0"/>
          <a:chExt cx="0" cy="0"/>
        </a:xfrm>
      </p:grpSpPr>
      <p:sp>
        <p:nvSpPr>
          <p:cNvPr id="66" name="Rectangle 65">
            <a:extLst>
              <a:ext uri="{FF2B5EF4-FFF2-40B4-BE49-F238E27FC236}">
                <a16:creationId xmlns:a16="http://schemas.microsoft.com/office/drawing/2014/main" id="{FEF085B8-A2C0-4A6F-B663-CCC56F3CD3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13">
            <a:extLst>
              <a:ext uri="{FF2B5EF4-FFF2-40B4-BE49-F238E27FC236}">
                <a16:creationId xmlns:a16="http://schemas.microsoft.com/office/drawing/2014/main" id="{2658F6D6-96E0-421A-96D6-3DF4040085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786754" cy="6858000"/>
          </a:xfrm>
          <a:custGeom>
            <a:avLst/>
            <a:gdLst>
              <a:gd name="connsiteX0" fmla="*/ 0 w 11786754"/>
              <a:gd name="connsiteY0" fmla="*/ 0 h 6858000"/>
              <a:gd name="connsiteX1" fmla="*/ 8610600 w 11786754"/>
              <a:gd name="connsiteY1" fmla="*/ 0 h 6858000"/>
              <a:gd name="connsiteX2" fmla="*/ 11786754 w 11786754"/>
              <a:gd name="connsiteY2" fmla="*/ 6858000 h 6858000"/>
              <a:gd name="connsiteX3" fmla="*/ 0 w 117867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786754" h="6858000">
                <a:moveTo>
                  <a:pt x="0" y="0"/>
                </a:moveTo>
                <a:lnTo>
                  <a:pt x="8610600" y="0"/>
                </a:lnTo>
                <a:lnTo>
                  <a:pt x="11786754" y="6858000"/>
                </a:lnTo>
                <a:lnTo>
                  <a:pt x="0" y="6858000"/>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11">
            <a:extLst>
              <a:ext uri="{FF2B5EF4-FFF2-40B4-BE49-F238E27FC236}">
                <a16:creationId xmlns:a16="http://schemas.microsoft.com/office/drawing/2014/main" id="{3CF62545-93A0-4FD5-9B48-48DCA794CB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581400" cy="6858000"/>
          </a:xfrm>
          <a:custGeom>
            <a:avLst/>
            <a:gdLst>
              <a:gd name="connsiteX0" fmla="*/ 0 w 3581400"/>
              <a:gd name="connsiteY0" fmla="*/ 0 h 6858000"/>
              <a:gd name="connsiteX1" fmla="*/ 405246 w 3581400"/>
              <a:gd name="connsiteY1" fmla="*/ 0 h 6858000"/>
              <a:gd name="connsiteX2" fmla="*/ 3581400 w 3581400"/>
              <a:gd name="connsiteY2" fmla="*/ 6858000 h 6858000"/>
              <a:gd name="connsiteX3" fmla="*/ 0 w 35814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81400" h="6858000">
                <a:moveTo>
                  <a:pt x="0" y="0"/>
                </a:moveTo>
                <a:lnTo>
                  <a:pt x="405246" y="0"/>
                </a:lnTo>
                <a:lnTo>
                  <a:pt x="3581400" y="6858000"/>
                </a:lnTo>
                <a:lnTo>
                  <a:pt x="0" y="6858000"/>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re 1">
            <a:extLst>
              <a:ext uri="{FF2B5EF4-FFF2-40B4-BE49-F238E27FC236}">
                <a16:creationId xmlns:a16="http://schemas.microsoft.com/office/drawing/2014/main" id="{3F21A85B-E289-7AFA-0BE6-BFB6303CAC4E}"/>
              </a:ext>
            </a:extLst>
          </p:cNvPr>
          <p:cNvSpPr>
            <a:spLocks noGrp="1"/>
          </p:cNvSpPr>
          <p:nvPr>
            <p:ph type="title"/>
          </p:nvPr>
        </p:nvSpPr>
        <p:spPr>
          <a:xfrm>
            <a:off x="838200" y="365125"/>
            <a:ext cx="10515600" cy="1325563"/>
          </a:xfrm>
        </p:spPr>
        <p:txBody>
          <a:bodyPr vert="horz" lIns="91440" tIns="45720" rIns="91440" bIns="45720" rtlCol="0" anchor="ctr">
            <a:normAutofit/>
          </a:bodyPr>
          <a:lstStyle/>
          <a:p>
            <a:r>
              <a:rPr lang="fr-BE" sz="3700" kern="1200">
                <a:latin typeface="+mj-lt"/>
                <a:ea typeface="+mj-ea"/>
                <a:cs typeface="+mj-cs"/>
              </a:rPr>
              <a:t>II. Un outil permettant d'obtenir une marge de manœuvre supplémentaire sur le plan domestique.</a:t>
            </a:r>
            <a:endParaRPr lang="fr-BE" sz="3700" kern="1200" dirty="0">
              <a:latin typeface="+mj-lt"/>
              <a:cs typeface="Calibri Light"/>
            </a:endParaRPr>
          </a:p>
          <a:p>
            <a:endParaRPr lang="fr-BE" sz="3700" kern="1200" dirty="0">
              <a:latin typeface="+mj-lt"/>
              <a:cs typeface="Calibri Light"/>
            </a:endParaRPr>
          </a:p>
        </p:txBody>
      </p:sp>
      <p:sp>
        <p:nvSpPr>
          <p:cNvPr id="3" name="Espace réservé du contenu 2">
            <a:extLst>
              <a:ext uri="{FF2B5EF4-FFF2-40B4-BE49-F238E27FC236}">
                <a16:creationId xmlns:a16="http://schemas.microsoft.com/office/drawing/2014/main" id="{4804C460-7CE1-4D17-08C3-15A7A0910954}"/>
              </a:ext>
            </a:extLst>
          </p:cNvPr>
          <p:cNvSpPr>
            <a:spLocks noGrp="1"/>
          </p:cNvSpPr>
          <p:nvPr>
            <p:ph idx="1"/>
          </p:nvPr>
        </p:nvSpPr>
        <p:spPr>
          <a:xfrm>
            <a:off x="838200" y="2010833"/>
            <a:ext cx="5096934" cy="4166130"/>
          </a:xfrm>
        </p:spPr>
        <p:txBody>
          <a:bodyPr vert="horz" lIns="91440" tIns="45720" rIns="91440" bIns="45720" rtlCol="0">
            <a:normAutofit/>
          </a:bodyPr>
          <a:lstStyle/>
          <a:p>
            <a:pPr marL="0"/>
            <a:endParaRPr lang="en-US" sz="2000"/>
          </a:p>
          <a:p>
            <a:pPr marL="0"/>
            <a:endParaRPr lang="en-US" sz="2000"/>
          </a:p>
        </p:txBody>
      </p:sp>
      <p:sp>
        <p:nvSpPr>
          <p:cNvPr id="5" name="Espace réservé du contenu 2">
            <a:extLst>
              <a:ext uri="{FF2B5EF4-FFF2-40B4-BE49-F238E27FC236}">
                <a16:creationId xmlns:a16="http://schemas.microsoft.com/office/drawing/2014/main" id="{44251B69-BE0C-1BB7-AE7C-DD5B4B685EBF}"/>
              </a:ext>
            </a:extLst>
          </p:cNvPr>
          <p:cNvSpPr txBox="1">
            <a:spLocks/>
          </p:cNvSpPr>
          <p:nvPr/>
        </p:nvSpPr>
        <p:spPr>
          <a:xfrm>
            <a:off x="745257" y="2010833"/>
            <a:ext cx="10608542" cy="4166130"/>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a:lnSpc>
                <a:spcPct val="150000"/>
              </a:lnSpc>
            </a:pPr>
            <a:r>
              <a:rPr lang="fr-FR" sz="1600" dirty="0">
                <a:latin typeface="Times New Roman"/>
                <a:cs typeface="Times New Roman"/>
              </a:rPr>
              <a:t>La nature non coercitive des initiatives multilatérales permet aux Etats de conserver une certaine marge de manœuvre.</a:t>
            </a:r>
          </a:p>
          <a:p>
            <a:pPr marL="171450">
              <a:lnSpc>
                <a:spcPct val="150000"/>
              </a:lnSpc>
            </a:pPr>
            <a:r>
              <a:rPr lang="fr-FR" sz="1600" dirty="0">
                <a:latin typeface="Times New Roman"/>
                <a:cs typeface="Times New Roman"/>
              </a:rPr>
              <a:t>Plus la portée de l'initiative est large :</a:t>
            </a:r>
          </a:p>
          <a:p>
            <a:pPr marL="342900" indent="-342900">
              <a:lnSpc>
                <a:spcPct val="150000"/>
              </a:lnSpc>
              <a:buAutoNum type="arabicPeriod"/>
            </a:pPr>
            <a:r>
              <a:rPr lang="fr-FR" sz="1600" dirty="0">
                <a:latin typeface="Times New Roman"/>
                <a:cs typeface="Times New Roman"/>
              </a:rPr>
              <a:t>plus la norme est flexible</a:t>
            </a:r>
          </a:p>
          <a:p>
            <a:pPr marL="342900" indent="-342900">
              <a:lnSpc>
                <a:spcPct val="150000"/>
              </a:lnSpc>
              <a:buAutoNum type="arabicPeriod"/>
            </a:pPr>
            <a:r>
              <a:rPr lang="fr-FR" sz="1600" dirty="0">
                <a:latin typeface="Times New Roman"/>
                <a:cs typeface="Times New Roman"/>
              </a:rPr>
              <a:t>plus le phénomène du passager clandestin est possible</a:t>
            </a:r>
          </a:p>
          <a:p>
            <a:pPr marL="342900" indent="-342900">
              <a:lnSpc>
                <a:spcPct val="150000"/>
              </a:lnSpc>
              <a:buAutoNum type="arabicPeriod"/>
            </a:pPr>
            <a:r>
              <a:rPr lang="fr-FR" sz="1600" dirty="0">
                <a:latin typeface="Times New Roman"/>
                <a:cs typeface="Times New Roman"/>
              </a:rPr>
              <a:t>Et plus les Etats dispose de marge de manœuvre sur le plan domestique</a:t>
            </a:r>
          </a:p>
          <a:p>
            <a:pPr>
              <a:lnSpc>
                <a:spcPct val="150000"/>
              </a:lnSpc>
            </a:pPr>
            <a:r>
              <a:rPr lang="fr-FR" sz="1600" dirty="0">
                <a:latin typeface="Times New Roman"/>
                <a:cs typeface="Times New Roman"/>
              </a:rPr>
              <a:t>Mais les initiatives multilatérales non coercitives sont très prisée par les régimes autoritaires ou fragile économiquement, car l'absence de coercition leur permet de poursuivre les mêmes pratiques domestiques sans entreprendre de réforme politiques ou économique.</a:t>
            </a:r>
          </a:p>
        </p:txBody>
      </p:sp>
    </p:spTree>
    <p:extLst>
      <p:ext uri="{BB962C8B-B14F-4D97-AF65-F5344CB8AC3E}">
        <p14:creationId xmlns:p14="http://schemas.microsoft.com/office/powerpoint/2010/main" val="4260445973"/>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7AE9375-4664-4DB2-922D-2782A6E439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 name="Titre 1">
            <a:extLst>
              <a:ext uri="{FF2B5EF4-FFF2-40B4-BE49-F238E27FC236}">
                <a16:creationId xmlns:a16="http://schemas.microsoft.com/office/drawing/2014/main" id="{3F21A85B-E289-7AFA-0BE6-BFB6303CAC4E}"/>
              </a:ext>
            </a:extLst>
          </p:cNvPr>
          <p:cNvSpPr>
            <a:spLocks noGrp="1"/>
          </p:cNvSpPr>
          <p:nvPr>
            <p:ph type="title"/>
          </p:nvPr>
        </p:nvSpPr>
        <p:spPr>
          <a:xfrm>
            <a:off x="838200" y="669925"/>
            <a:ext cx="4508946" cy="1325563"/>
          </a:xfrm>
        </p:spPr>
        <p:txBody>
          <a:bodyPr anchor="b">
            <a:normAutofit/>
          </a:bodyPr>
          <a:lstStyle/>
          <a:p>
            <a:pPr algn="r"/>
            <a:r>
              <a:rPr lang="fr-CA" sz="2400" dirty="0">
                <a:solidFill>
                  <a:schemeClr val="bg1"/>
                </a:solidFill>
                <a:ea typeface="+mj-lt"/>
                <a:cs typeface="+mj-lt"/>
              </a:rPr>
              <a:t>III. Les limites du multilatéralisme</a:t>
            </a:r>
            <a:endParaRPr lang="fr-FR" sz="2400" dirty="0">
              <a:solidFill>
                <a:schemeClr val="bg1"/>
              </a:solidFill>
            </a:endParaRPr>
          </a:p>
        </p:txBody>
      </p:sp>
      <p:cxnSp>
        <p:nvCxnSpPr>
          <p:cNvPr id="10" name="Straight Connector 9">
            <a:extLst>
              <a:ext uri="{FF2B5EF4-FFF2-40B4-BE49-F238E27FC236}">
                <a16:creationId xmlns:a16="http://schemas.microsoft.com/office/drawing/2014/main" id="{EE504C98-6397-41C1-A8D8-2D9C4ED307E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26210" y="2026340"/>
            <a:ext cx="5220936"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Espace réservé du contenu 2">
            <a:extLst>
              <a:ext uri="{FF2B5EF4-FFF2-40B4-BE49-F238E27FC236}">
                <a16:creationId xmlns:a16="http://schemas.microsoft.com/office/drawing/2014/main" id="{4804C460-7CE1-4D17-08C3-15A7A0910954}"/>
              </a:ext>
            </a:extLst>
          </p:cNvPr>
          <p:cNvSpPr>
            <a:spLocks noGrp="1"/>
          </p:cNvSpPr>
          <p:nvPr>
            <p:ph idx="1"/>
          </p:nvPr>
        </p:nvSpPr>
        <p:spPr>
          <a:xfrm>
            <a:off x="1392667" y="2398957"/>
            <a:ext cx="9406666" cy="3526144"/>
          </a:xfrm>
        </p:spPr>
        <p:txBody>
          <a:bodyPr vert="horz" lIns="91440" tIns="45720" rIns="91440" bIns="45720" rtlCol="0" anchor="t">
            <a:normAutofit fontScale="62500" lnSpcReduction="20000"/>
          </a:bodyPr>
          <a:lstStyle/>
          <a:p>
            <a:pPr marL="457200" indent="-457200">
              <a:lnSpc>
                <a:spcPct val="150000"/>
              </a:lnSpc>
              <a:buAutoNum type="arabicPeriod"/>
            </a:pPr>
            <a:r>
              <a:rPr lang="fr-CA" sz="2000" dirty="0">
                <a:solidFill>
                  <a:schemeClr val="bg1"/>
                </a:solidFill>
                <a:latin typeface="Times New Roman"/>
                <a:ea typeface="Calibri" panose="020F0502020204030204"/>
                <a:cs typeface="Times New Roman"/>
              </a:rPr>
              <a:t>Difficile de concilier fiabilité et flexibilité.</a:t>
            </a:r>
          </a:p>
          <a:p>
            <a:pPr marL="457200" indent="-457200">
              <a:lnSpc>
                <a:spcPct val="150000"/>
              </a:lnSpc>
              <a:buAutoNum type="arabicPeriod"/>
            </a:pPr>
            <a:r>
              <a:rPr lang="fr-CA" sz="2000" err="1">
                <a:solidFill>
                  <a:schemeClr val="bg1"/>
                </a:solidFill>
                <a:latin typeface="Times New Roman"/>
                <a:ea typeface="+mn-lt"/>
                <a:cs typeface="+mn-lt"/>
              </a:rPr>
              <a:t>Rationnalité</a:t>
            </a:r>
            <a:r>
              <a:rPr lang="fr-CA" sz="2000" dirty="0">
                <a:solidFill>
                  <a:schemeClr val="bg1"/>
                </a:solidFill>
                <a:latin typeface="Times New Roman"/>
                <a:ea typeface="+mn-lt"/>
                <a:cs typeface="+mn-lt"/>
              </a:rPr>
              <a:t> limité : Les régimes multilatéraux sont sujets à des contraintes, qu’elles dérivent des limites de la rationalité humaine, de l’asymétrie de l’information ou de facteurs culturels ou idéologiques divers.</a:t>
            </a:r>
            <a:endParaRPr lang="fr-CA" sz="2000">
              <a:solidFill>
                <a:schemeClr val="bg1"/>
              </a:solidFill>
              <a:latin typeface="Times New Roman"/>
              <a:cs typeface="Calibri"/>
            </a:endParaRPr>
          </a:p>
          <a:p>
            <a:pPr marL="457200" indent="-457200">
              <a:lnSpc>
                <a:spcPct val="150000"/>
              </a:lnSpc>
              <a:buAutoNum type="arabicPeriod"/>
            </a:pPr>
            <a:r>
              <a:rPr lang="fr-CA" sz="2000" dirty="0">
                <a:solidFill>
                  <a:schemeClr val="bg1"/>
                </a:solidFill>
                <a:latin typeface="Times New Roman"/>
                <a:cs typeface="Times New Roman"/>
              </a:rPr>
              <a:t>Bénéfice mutuel mais non équivalent : Il y aura toujours une puissance qui tirera davantage profit du régime international en place.</a:t>
            </a:r>
          </a:p>
          <a:p>
            <a:pPr marL="457200" indent="-457200">
              <a:lnSpc>
                <a:spcPct val="150000"/>
              </a:lnSpc>
              <a:buAutoNum type="arabicPeriod"/>
            </a:pPr>
            <a:r>
              <a:rPr lang="fr-CA" sz="2000" dirty="0">
                <a:solidFill>
                  <a:schemeClr val="bg1"/>
                </a:solidFill>
                <a:latin typeface="Times New Roman"/>
                <a:cs typeface="Times New Roman"/>
              </a:rPr>
              <a:t>Passager clandestin : L'absence de coercition alimente le phénomène des "passagers clandestins"</a:t>
            </a:r>
            <a:endParaRPr lang="fr-CA" sz="2000" dirty="0">
              <a:solidFill>
                <a:schemeClr val="bg1"/>
              </a:solidFill>
              <a:latin typeface="Times New Roman"/>
              <a:ea typeface="Calibri" panose="020F0502020204030204"/>
              <a:cs typeface="Times New Roman"/>
            </a:endParaRPr>
          </a:p>
          <a:p>
            <a:pPr marL="457200" indent="-457200">
              <a:lnSpc>
                <a:spcPct val="150000"/>
              </a:lnSpc>
              <a:buAutoNum type="arabicPeriod"/>
            </a:pPr>
            <a:r>
              <a:rPr lang="fr-CA" sz="2000" dirty="0">
                <a:solidFill>
                  <a:schemeClr val="bg1"/>
                </a:solidFill>
                <a:latin typeface="Times New Roman"/>
                <a:ea typeface="Calibri" panose="020F0502020204030204"/>
                <a:cs typeface="Times New Roman"/>
              </a:rPr>
              <a:t>Statu Quo : L'absence de coercition peut encourager les régimes autoritaires à abandonner l'idée de réformes domestiques.</a:t>
            </a:r>
          </a:p>
          <a:p>
            <a:pPr marL="457200" indent="-457200">
              <a:lnSpc>
                <a:spcPct val="150000"/>
              </a:lnSpc>
              <a:buAutoNum type="arabicPeriod"/>
            </a:pPr>
            <a:r>
              <a:rPr lang="fr-CA" sz="2000" dirty="0">
                <a:solidFill>
                  <a:schemeClr val="bg1"/>
                </a:solidFill>
                <a:latin typeface="Times New Roman"/>
                <a:ea typeface="Calibri" panose="020F0502020204030204"/>
                <a:cs typeface="Times New Roman"/>
              </a:rPr>
              <a:t>Portée communautaire : Plus la portée communautaire de l'initiative multilatérale est grande, plus le phénomène du "passager clandestin" est probable, ce qui explique l'utilité des normes néo régionalistes opérant sur des aires géographiques restreintes.</a:t>
            </a:r>
          </a:p>
          <a:p>
            <a:pPr marL="457200" indent="-457200">
              <a:lnSpc>
                <a:spcPct val="150000"/>
              </a:lnSpc>
              <a:buAutoNum type="arabicPeriod"/>
            </a:pPr>
            <a:r>
              <a:rPr lang="fr-CA" sz="2000" dirty="0">
                <a:solidFill>
                  <a:schemeClr val="bg1"/>
                </a:solidFill>
                <a:latin typeface="Times New Roman"/>
                <a:ea typeface="Calibri" panose="020F0502020204030204"/>
                <a:cs typeface="Times New Roman"/>
              </a:rPr>
              <a:t>Pas un substitut aux institutions financières mondiales : Les initiatives multilatérales, y compris la BRI, profitent des interactions de leur partenaires avec les instances économiques issus du consensus de Washington (FMI, Banque Mondiale, ...).</a:t>
            </a:r>
          </a:p>
        </p:txBody>
      </p:sp>
      <p:sp>
        <p:nvSpPr>
          <p:cNvPr id="12" name="Rectangle 11">
            <a:extLst>
              <a:ext uri="{FF2B5EF4-FFF2-40B4-BE49-F238E27FC236}">
                <a16:creationId xmlns:a16="http://schemas.microsoft.com/office/drawing/2014/main" id="{9DD005C1-8C51-42D6-9BEE-B9B8384974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6206" y="115193"/>
            <a:ext cx="11939588" cy="6627614"/>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501600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7AE9375-4664-4DB2-922D-2782A6E439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 name="Titre 1">
            <a:extLst>
              <a:ext uri="{FF2B5EF4-FFF2-40B4-BE49-F238E27FC236}">
                <a16:creationId xmlns:a16="http://schemas.microsoft.com/office/drawing/2014/main" id="{85B0FFC1-E239-3D72-F5C5-D45DA1CFEB0A}"/>
              </a:ext>
            </a:extLst>
          </p:cNvPr>
          <p:cNvSpPr>
            <a:spLocks noGrp="1"/>
          </p:cNvSpPr>
          <p:nvPr>
            <p:ph type="title"/>
          </p:nvPr>
        </p:nvSpPr>
        <p:spPr>
          <a:xfrm>
            <a:off x="838200" y="669925"/>
            <a:ext cx="4508946" cy="1325563"/>
          </a:xfrm>
        </p:spPr>
        <p:txBody>
          <a:bodyPr anchor="b">
            <a:normAutofit/>
          </a:bodyPr>
          <a:lstStyle/>
          <a:p>
            <a:pPr algn="r"/>
            <a:r>
              <a:rPr lang="fr-CA">
                <a:solidFill>
                  <a:schemeClr val="bg1"/>
                </a:solidFill>
                <a:ea typeface="+mj-lt"/>
                <a:cs typeface="+mj-lt"/>
              </a:rPr>
              <a:t>Conclusion</a:t>
            </a:r>
            <a:endParaRPr lang="fr-FR">
              <a:solidFill>
                <a:schemeClr val="bg1"/>
              </a:solidFill>
            </a:endParaRPr>
          </a:p>
        </p:txBody>
      </p:sp>
      <p:cxnSp>
        <p:nvCxnSpPr>
          <p:cNvPr id="10" name="Straight Connector 9">
            <a:extLst>
              <a:ext uri="{FF2B5EF4-FFF2-40B4-BE49-F238E27FC236}">
                <a16:creationId xmlns:a16="http://schemas.microsoft.com/office/drawing/2014/main" id="{EE504C98-6397-41C1-A8D8-2D9C4ED307E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26210" y="2026340"/>
            <a:ext cx="5220936"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Espace réservé du contenu 2">
            <a:extLst>
              <a:ext uri="{FF2B5EF4-FFF2-40B4-BE49-F238E27FC236}">
                <a16:creationId xmlns:a16="http://schemas.microsoft.com/office/drawing/2014/main" id="{E78C4E71-3CAE-22F5-2E31-CFE61AB3BE55}"/>
              </a:ext>
            </a:extLst>
          </p:cNvPr>
          <p:cNvSpPr>
            <a:spLocks noGrp="1"/>
          </p:cNvSpPr>
          <p:nvPr>
            <p:ph idx="1"/>
          </p:nvPr>
        </p:nvSpPr>
        <p:spPr>
          <a:xfrm>
            <a:off x="843016" y="2398957"/>
            <a:ext cx="11042224" cy="4064700"/>
          </a:xfrm>
        </p:spPr>
        <p:txBody>
          <a:bodyPr vert="horz" lIns="91440" tIns="45720" rIns="91440" bIns="45720" rtlCol="0" anchor="t">
            <a:normAutofit fontScale="92500" lnSpcReduction="10000"/>
          </a:bodyPr>
          <a:lstStyle/>
          <a:p>
            <a:pPr>
              <a:lnSpc>
                <a:spcPct val="150000"/>
              </a:lnSpc>
            </a:pPr>
            <a:r>
              <a:rPr lang="fr-CA" sz="1400" dirty="0">
                <a:solidFill>
                  <a:schemeClr val="bg1"/>
                </a:solidFill>
                <a:latin typeface="Times New Roman"/>
                <a:cs typeface="Times New Roman"/>
              </a:rPr>
              <a:t>Le multilatéralisme est un avantage en Afrique mais dispose de limites que les États africains doivent prendre en compte :</a:t>
            </a:r>
            <a:endParaRPr lang="fr-CA" sz="1400" dirty="0">
              <a:solidFill>
                <a:schemeClr val="bg1"/>
              </a:solidFill>
              <a:latin typeface="Times New Roman"/>
              <a:ea typeface="Calibri"/>
              <a:cs typeface="Calibri"/>
            </a:endParaRPr>
          </a:p>
          <a:p>
            <a:pPr>
              <a:lnSpc>
                <a:spcPct val="150000"/>
              </a:lnSpc>
              <a:buAutoNum type="arabicPeriod"/>
            </a:pPr>
            <a:r>
              <a:rPr lang="fr-CA" sz="1400" dirty="0">
                <a:solidFill>
                  <a:schemeClr val="bg1"/>
                </a:solidFill>
                <a:latin typeface="Times New Roman"/>
                <a:cs typeface="Times New Roman"/>
              </a:rPr>
              <a:t>Le principe de respect de la souveraineté se heurte au principe de communauté et empêche l'émergence de principes communautaires domestiques efficaces et respectés.</a:t>
            </a:r>
            <a:endParaRPr lang="fr-CA" sz="1400" dirty="0">
              <a:solidFill>
                <a:schemeClr val="bg1"/>
              </a:solidFill>
              <a:latin typeface="Times New Roman"/>
              <a:ea typeface="Calibri"/>
              <a:cs typeface="Calibri"/>
            </a:endParaRPr>
          </a:p>
          <a:p>
            <a:pPr>
              <a:lnSpc>
                <a:spcPct val="150000"/>
              </a:lnSpc>
              <a:buAutoNum type="arabicPeriod"/>
            </a:pPr>
            <a:r>
              <a:rPr lang="fr-CA" sz="1400" dirty="0">
                <a:solidFill>
                  <a:schemeClr val="bg1"/>
                </a:solidFill>
                <a:latin typeface="Times New Roman"/>
                <a:ea typeface="Calibri"/>
                <a:cs typeface="Times New Roman"/>
              </a:rPr>
              <a:t>Les </a:t>
            </a:r>
            <a:r>
              <a:rPr lang="fr-CA" sz="1400" dirty="0">
                <a:solidFill>
                  <a:schemeClr val="bg1"/>
                </a:solidFill>
                <a:latin typeface="Times New Roman"/>
                <a:cs typeface="Times New Roman"/>
              </a:rPr>
              <a:t>États africains voient le multilatéralisme et la coopération avec les puissances chinoises et russes comme une alternative aux institutions financières internationales, alors qu'elle n'en est pas une.</a:t>
            </a:r>
            <a:endParaRPr lang="fr-CA" sz="1400" dirty="0">
              <a:solidFill>
                <a:schemeClr val="bg1"/>
              </a:solidFill>
              <a:latin typeface="Times New Roman"/>
              <a:ea typeface="Calibri"/>
              <a:cs typeface="Calibri"/>
            </a:endParaRPr>
          </a:p>
          <a:p>
            <a:pPr>
              <a:lnSpc>
                <a:spcPct val="150000"/>
              </a:lnSpc>
              <a:buAutoNum type="arabicPeriod"/>
            </a:pPr>
            <a:r>
              <a:rPr lang="fr-CA" sz="1400" dirty="0">
                <a:solidFill>
                  <a:schemeClr val="bg1"/>
                </a:solidFill>
                <a:latin typeface="Times New Roman"/>
                <a:cs typeface="Times New Roman"/>
              </a:rPr>
              <a:t>L'adaptabilité des initiatives multilatérale aux contextes domestiques est une épée à double tranchant et entrave leur approfondissement à long-terme.</a:t>
            </a:r>
          </a:p>
          <a:p>
            <a:pPr>
              <a:lnSpc>
                <a:spcPct val="150000"/>
              </a:lnSpc>
              <a:buAutoNum type="arabicPeriod"/>
            </a:pPr>
            <a:r>
              <a:rPr lang="fr-CA" sz="1400" dirty="0">
                <a:solidFill>
                  <a:schemeClr val="bg1"/>
                </a:solidFill>
                <a:latin typeface="Times New Roman"/>
                <a:cs typeface="Times New Roman"/>
              </a:rPr>
              <a:t>La politique de non-ingérence des initiatives multilatérale entrave l'émergence d'institutions communautaires fortes ayant un pouvoir réglementaire sur les membres.</a:t>
            </a:r>
            <a:endParaRPr lang="fr-CA" sz="1400" dirty="0">
              <a:solidFill>
                <a:schemeClr val="bg1"/>
              </a:solidFill>
              <a:latin typeface="Times New Roman"/>
              <a:ea typeface="Calibri" panose="020F0502020204030204"/>
              <a:cs typeface="Calibri" panose="020F0502020204030204"/>
            </a:endParaRPr>
          </a:p>
          <a:p>
            <a:pPr>
              <a:lnSpc>
                <a:spcPct val="150000"/>
              </a:lnSpc>
              <a:buAutoNum type="arabicPeriod"/>
            </a:pPr>
            <a:r>
              <a:rPr lang="fr-CA" sz="1400" dirty="0">
                <a:solidFill>
                  <a:schemeClr val="bg1"/>
                </a:solidFill>
                <a:latin typeface="Times New Roman"/>
                <a:cs typeface="Times New Roman"/>
              </a:rPr>
              <a:t>Le fonctionnement des initiatives multilatérales est entièrement tributaire de la bonne volonté de ses membres</a:t>
            </a:r>
            <a:endParaRPr lang="en-US" sz="1400" dirty="0">
              <a:solidFill>
                <a:schemeClr val="bg1"/>
              </a:solidFill>
              <a:latin typeface="Times New Roman"/>
              <a:ea typeface="Calibri" panose="020F0502020204030204"/>
              <a:cs typeface="Calibri" panose="020F0502020204030204"/>
            </a:endParaRPr>
          </a:p>
          <a:p>
            <a:pPr>
              <a:lnSpc>
                <a:spcPct val="150000"/>
              </a:lnSpc>
              <a:buAutoNum type="arabicPeriod"/>
            </a:pPr>
            <a:r>
              <a:rPr lang="fr-CA" sz="1400" dirty="0">
                <a:solidFill>
                  <a:schemeClr val="bg1"/>
                </a:solidFill>
                <a:latin typeface="Times New Roman"/>
                <a:cs typeface="Times New Roman"/>
              </a:rPr>
              <a:t>Enfin, en se murant dans le silence en vertu de son principe de non-ingérence, certaines initiatives multilatérales laissent leurs partenaires se murer dans des modèles politiques ou économiques défaillants.</a:t>
            </a:r>
            <a:endParaRPr lang="en-US" sz="1400" dirty="0">
              <a:solidFill>
                <a:schemeClr val="bg1"/>
              </a:solidFill>
              <a:latin typeface="Times New Roman"/>
              <a:ea typeface="Calibri" panose="020F0502020204030204"/>
              <a:cs typeface="Calibri" panose="020F0502020204030204"/>
            </a:endParaRPr>
          </a:p>
        </p:txBody>
      </p:sp>
      <p:sp>
        <p:nvSpPr>
          <p:cNvPr id="12" name="Rectangle 11">
            <a:extLst>
              <a:ext uri="{FF2B5EF4-FFF2-40B4-BE49-F238E27FC236}">
                <a16:creationId xmlns:a16="http://schemas.microsoft.com/office/drawing/2014/main" id="{9DD005C1-8C51-42D6-9BEE-B9B8384974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6206" y="115193"/>
            <a:ext cx="11939588" cy="6627614"/>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33819455"/>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Grand écran</PresentationFormat>
  <Paragraphs>0</Paragraphs>
  <Slides>10</Slides>
  <Notes>0</Notes>
  <HiddenSlides>0</HiddenSlides>
  <MMClips>0</MMClips>
  <ScaleCrop>false</ScaleCrop>
  <HeadingPairs>
    <vt:vector size="4" baseType="variant">
      <vt:variant>
        <vt:lpstr>Thème</vt:lpstr>
      </vt:variant>
      <vt:variant>
        <vt:i4>1</vt:i4>
      </vt:variant>
      <vt:variant>
        <vt:lpstr>Titres des diapositives</vt:lpstr>
      </vt:variant>
      <vt:variant>
        <vt:i4>10</vt:i4>
      </vt:variant>
    </vt:vector>
  </HeadingPairs>
  <TitlesOfParts>
    <vt:vector size="11" baseType="lpstr">
      <vt:lpstr>Thème Office</vt:lpstr>
      <vt:lpstr>Les enjeux du multilatéralisme en Afrique</vt:lpstr>
      <vt:lpstr>Problématique et hypothèse</vt:lpstr>
      <vt:lpstr>After Hegemony de Keohane</vt:lpstr>
      <vt:lpstr>L'Union Africaine</vt:lpstr>
      <vt:lpstr>La Belt and Road Initiative</vt:lpstr>
      <vt:lpstr>Un levier pour les puissances régionales afin d'accroitre leur poids à l'international</vt:lpstr>
      <vt:lpstr>II. Un outil permettant d'obtenir une marge de manœuvre supplémentaire sur le plan domestique. </vt:lpstr>
      <vt:lpstr>III. Les limites du multilatéralisme</vt:lpstr>
      <vt:lpstr>Conclusion</vt:lpstr>
      <vt:lpstr>Bibliographie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
  <cp:lastModifiedBy/>
  <cp:revision>1538</cp:revision>
  <dcterms:created xsi:type="dcterms:W3CDTF">2023-06-14T16:43:25Z</dcterms:created>
  <dcterms:modified xsi:type="dcterms:W3CDTF">2023-10-20T02:56:24Z</dcterms:modified>
</cp:coreProperties>
</file>